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0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4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5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8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3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D43A-25AF-4C43-BF95-A50CE6B95A43}" type="datetimeFigureOut">
              <a:rPr lang="en-GB" smtClean="0"/>
              <a:t>03/01/2023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9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5666" y="155518"/>
            <a:ext cx="3184284" cy="318657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English Key Texts and writing outcomes</a:t>
            </a:r>
          </a:p>
          <a:p>
            <a:r>
              <a:rPr lang="en-GB" sz="1000" dirty="0">
                <a:solidFill>
                  <a:schemeClr val="tx1"/>
                </a:solidFill>
              </a:rPr>
              <a:t>Genre: Historical </a:t>
            </a:r>
            <a:r>
              <a:rPr lang="en-GB" sz="1000" dirty="0" smtClean="0">
                <a:solidFill>
                  <a:schemeClr val="tx1"/>
                </a:solidFill>
              </a:rPr>
              <a:t>Narrative</a:t>
            </a:r>
          </a:p>
          <a:p>
            <a:endParaRPr lang="en-GB" sz="1000" dirty="0">
              <a:solidFill>
                <a:schemeClr val="tx1"/>
              </a:solidFill>
            </a:endParaRPr>
          </a:p>
          <a:p>
            <a:r>
              <a:rPr lang="en-GB" sz="1000" dirty="0">
                <a:solidFill>
                  <a:schemeClr val="tx1"/>
                </a:solidFill>
              </a:rPr>
              <a:t>Writing Skills:</a:t>
            </a:r>
          </a:p>
          <a:p>
            <a:r>
              <a:rPr lang="en-GB" sz="1000" dirty="0" smtClean="0">
                <a:solidFill>
                  <a:schemeClr val="tx1"/>
                </a:solidFill>
              </a:rPr>
              <a:t>Character description, diary entry, recount</a:t>
            </a:r>
          </a:p>
          <a:p>
            <a:endParaRPr lang="en-GB" sz="1000" dirty="0">
              <a:solidFill>
                <a:schemeClr val="tx1"/>
              </a:solidFill>
            </a:endParaRPr>
          </a:p>
          <a:p>
            <a:endParaRPr lang="en-GB" sz="1000" dirty="0" smtClean="0">
              <a:solidFill>
                <a:schemeClr val="tx1"/>
              </a:solidFill>
            </a:endParaRPr>
          </a:p>
          <a:p>
            <a:r>
              <a:rPr lang="en-GB" sz="1000" dirty="0" err="1" smtClean="0">
                <a:solidFill>
                  <a:schemeClr val="tx1"/>
                </a:solidFill>
              </a:rPr>
              <a:t>SPaG</a:t>
            </a:r>
            <a:r>
              <a:rPr lang="en-GB" sz="1000" dirty="0" smtClean="0">
                <a:solidFill>
                  <a:schemeClr val="tx1"/>
                </a:solidFill>
              </a:rPr>
              <a:t>: Conjunctions, paragraphs, noun phrases, fronted adverbials, appropriate choice of noun/pronoun, inverted commas, commas </a:t>
            </a:r>
            <a:endParaRPr lang="en-GB" sz="1000" dirty="0">
              <a:solidFill>
                <a:schemeClr val="tx1"/>
              </a:solidFill>
            </a:endParaRPr>
          </a:p>
          <a:p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7638" y="3475450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Art / Design and Technology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r>
              <a:rPr lang="en-GB" sz="1200" b="1" dirty="0">
                <a:solidFill>
                  <a:schemeClr val="tx1"/>
                </a:solidFill>
              </a:rPr>
              <a:t>•</a:t>
            </a:r>
            <a:r>
              <a:rPr lang="en-GB" sz="1000" dirty="0">
                <a:solidFill>
                  <a:schemeClr val="tx1"/>
                </a:solidFill>
              </a:rPr>
              <a:t>	</a:t>
            </a:r>
            <a:r>
              <a:rPr lang="en-GB" sz="1000" dirty="0" smtClean="0">
                <a:solidFill>
                  <a:schemeClr val="tx1"/>
                </a:solidFill>
              </a:rPr>
              <a:t>Drawing </a:t>
            </a:r>
            <a:endParaRPr lang="en-GB" sz="120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47638" y="4813672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Music</a:t>
            </a:r>
          </a:p>
          <a:p>
            <a:r>
              <a:rPr lang="en-GB" sz="1000" dirty="0">
                <a:solidFill>
                  <a:schemeClr val="tx1"/>
                </a:solidFill>
              </a:rPr>
              <a:t>•	</a:t>
            </a:r>
            <a:r>
              <a:rPr lang="en-GB" sz="1000" dirty="0" smtClean="0">
                <a:solidFill>
                  <a:schemeClr val="tx1"/>
                </a:solidFill>
              </a:rPr>
              <a:t>Three little birds </a:t>
            </a:r>
            <a:endParaRPr lang="en-GB" sz="120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39941" y="6151894"/>
            <a:ext cx="3184284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Computing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• </a:t>
            </a:r>
            <a:r>
              <a:rPr lang="en-GB" sz="900" dirty="0">
                <a:solidFill>
                  <a:schemeClr val="tx1"/>
                </a:solidFill>
              </a:rPr>
              <a:t>e-Safety</a:t>
            </a:r>
          </a:p>
          <a:p>
            <a:r>
              <a:rPr lang="en-GB" sz="900" dirty="0">
                <a:solidFill>
                  <a:schemeClr val="tx1"/>
                </a:solidFill>
              </a:rPr>
              <a:t>•Technology in our lives: understand computer networks including the Internet, use search technologies effectively.                    </a:t>
            </a:r>
            <a:endParaRPr lang="en-GB" sz="90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Multimedia: Create different effects with different technology tools.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13258" y="193950"/>
            <a:ext cx="3665296" cy="2275079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Science</a:t>
            </a:r>
          </a:p>
          <a:p>
            <a:r>
              <a:rPr lang="en-GB" sz="1200" dirty="0">
                <a:solidFill>
                  <a:schemeClr val="tx1"/>
                </a:solidFill>
              </a:rPr>
              <a:t>Forces and Magnets – 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GB" sz="1200" dirty="0">
                <a:solidFill>
                  <a:schemeClr val="tx1"/>
                </a:solidFill>
                <a:effectLst/>
              </a:rPr>
              <a:t>To notice that some forces need contact between two objects by identifying the different types of forces acting on objects.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GB" sz="1200" dirty="0">
                <a:solidFill>
                  <a:schemeClr val="tx1"/>
                </a:solidFill>
                <a:effectLst/>
              </a:rPr>
              <a:t>To compare how things move on different surfaces by investigating the speed of a toy car over different surfaces.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solidFill>
                  <a:schemeClr val="tx1"/>
                </a:solidFill>
                <a:effectLst/>
              </a:rPr>
              <a:t>To notice that magnetic forces can act at a distance and attract some materials and not magnetic by sorting.</a:t>
            </a:r>
            <a:r>
              <a:rPr lang="en-GB" sz="1200" dirty="0">
                <a:effectLst/>
              </a:rPr>
              <a:t>,</a:t>
            </a:r>
            <a:endParaRPr lang="en-GB" sz="120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>
              <a:solidFill>
                <a:schemeClr val="tx1"/>
              </a:solidFill>
            </a:endParaRP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4242" y="2592910"/>
            <a:ext cx="3665296" cy="208078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0796" tIns="50398" rIns="100796" bIns="5039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764" b="1" dirty="0">
                <a:solidFill>
                  <a:schemeClr val="tx1"/>
                </a:solidFill>
              </a:rPr>
              <a:t>Year: 3</a:t>
            </a:r>
          </a:p>
          <a:p>
            <a:r>
              <a:rPr lang="en-GB" sz="1764" b="1" dirty="0">
                <a:solidFill>
                  <a:schemeClr val="tx1"/>
                </a:solidFill>
              </a:rPr>
              <a:t>Term: 3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Curriculum map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</a:rPr>
              <a:t>With kind hearts and determined minds, we inspire each other to be the best we can be.</a:t>
            </a:r>
            <a:endParaRPr lang="en-GB" sz="1400" dirty="0">
              <a:solidFill>
                <a:schemeClr val="tx1"/>
              </a:solidFill>
            </a:endParaRPr>
          </a:p>
          <a:p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45882" y="4813672"/>
            <a:ext cx="3665296" cy="120974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History/Geography</a:t>
            </a:r>
          </a:p>
          <a:p>
            <a:r>
              <a:rPr lang="en-GB" sz="850" dirty="0">
                <a:solidFill>
                  <a:schemeClr val="tx1"/>
                </a:solidFill>
              </a:rPr>
              <a:t>• Stone Age to Iron Age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50" dirty="0">
                <a:solidFill>
                  <a:schemeClr val="tx1"/>
                </a:solidFill>
              </a:rPr>
              <a:t>Would you rather live in the Stone Age or the Iron Age?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50" dirty="0">
                <a:solidFill>
                  <a:schemeClr val="tx1"/>
                </a:solidFill>
              </a:rPr>
              <a:t>Changes in Britain from the Stone Age to the Iron Age</a:t>
            </a:r>
          </a:p>
          <a:p>
            <a:endParaRPr lang="en-GB" sz="850" dirty="0">
              <a:solidFill>
                <a:schemeClr val="tx1"/>
              </a:solidFill>
            </a:endParaRPr>
          </a:p>
          <a:p>
            <a:endParaRPr lang="en-GB" sz="1000" dirty="0">
              <a:solidFill>
                <a:schemeClr val="tx1"/>
              </a:solidFill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45882" y="6147299"/>
            <a:ext cx="3665296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Religious Education </a:t>
            </a:r>
            <a:r>
              <a:rPr lang="en-GB" sz="1200" b="1">
                <a:solidFill>
                  <a:schemeClr val="tx1"/>
                </a:solidFill>
              </a:rPr>
              <a:t>(RE)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281862" y="193951"/>
            <a:ext cx="3262314" cy="3148138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Maths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Multiply by 3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Divide by 3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Multiply by 4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Divide by 4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Multiply by 8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Divide by 8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Multiples of 10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Multiply a 2 digit number by a 1 digit number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Divide a 2 digit number by a 1 digit number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Scaling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How many ways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Measure in metres and centimetres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Measure in millimetres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Measure in centimetres and millimetres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Equivalent lengths in metres and centimetres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b="1" dirty="0">
              <a:solidFill>
                <a:schemeClr val="tx1"/>
              </a:solidFill>
            </a:endParaRPr>
          </a:p>
          <a:p>
            <a:endParaRPr lang="en-GB" sz="1000" dirty="0">
              <a:solidFill>
                <a:schemeClr val="tx1"/>
              </a:solidFill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>
              <a:solidFill>
                <a:schemeClr val="tx1"/>
              </a:solidFill>
            </a:endParaRP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281860" y="481367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Physical Education (PE)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r>
              <a:rPr lang="en-GB" sz="1000" dirty="0">
                <a:solidFill>
                  <a:schemeClr val="tx1"/>
                </a:solidFill>
              </a:rPr>
              <a:t>•	Dance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Gymnastics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289557" y="6151894"/>
            <a:ext cx="3262315" cy="1101495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French</a:t>
            </a:r>
          </a:p>
          <a:p>
            <a:r>
              <a:rPr lang="en-GB" sz="800" dirty="0">
                <a:solidFill>
                  <a:schemeClr val="tx1"/>
                </a:solidFill>
              </a:rPr>
              <a:t>• be able to ask how something is spelt</a:t>
            </a:r>
          </a:p>
          <a:p>
            <a:r>
              <a:rPr lang="en-GB" sz="800" dirty="0">
                <a:solidFill>
                  <a:schemeClr val="tx1"/>
                </a:solidFill>
              </a:rPr>
              <a:t>• say the alphabet in French</a:t>
            </a:r>
          </a:p>
          <a:p>
            <a:r>
              <a:rPr lang="en-GB" sz="800" dirty="0">
                <a:solidFill>
                  <a:schemeClr val="tx1"/>
                </a:solidFill>
              </a:rPr>
              <a:t>• understand and respond to some classroom instructions</a:t>
            </a:r>
          </a:p>
          <a:p>
            <a:r>
              <a:rPr lang="en-GB" sz="800" dirty="0">
                <a:solidFill>
                  <a:schemeClr val="tx1"/>
                </a:solidFill>
              </a:rPr>
              <a:t>• Learn how to name the UK, Great Britain and the four countries in the UK</a:t>
            </a:r>
          </a:p>
          <a:p>
            <a:r>
              <a:rPr lang="en-GB" sz="800" dirty="0">
                <a:solidFill>
                  <a:schemeClr val="tx1"/>
                </a:solidFill>
              </a:rPr>
              <a:t>• be able to identify France on a map of Europe</a:t>
            </a: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  <p:pic>
        <p:nvPicPr>
          <p:cNvPr id="22" name="Picture 21" descr="https://primarysite-prod-sorted.s3.amazonaws.com/churchill-cofe-primary-school/UploadedImage/5dfdd9b0f2944af585e9977860a2dda3_1x1.png">
            <a:extLst>
              <a:ext uri="{FF2B5EF4-FFF2-40B4-BE49-F238E27FC236}">
                <a16:creationId xmlns:a16="http://schemas.microsoft.com/office/drawing/2014/main" id="{188C9D4A-0B50-4137-9EA1-D8778746C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817" y="4070145"/>
            <a:ext cx="3490148" cy="456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ACCC3-F32B-4160-8C29-3C953EF9B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30" y="2736134"/>
            <a:ext cx="670929" cy="752506"/>
          </a:xfrm>
          <a:prstGeom prst="rect">
            <a:avLst/>
          </a:prstGeom>
        </p:spPr>
      </p:pic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E7EBEC94-4428-4789-87B6-FD2FB3E3866A}"/>
              </a:ext>
            </a:extLst>
          </p:cNvPr>
          <p:cNvSpPr/>
          <p:nvPr/>
        </p:nvSpPr>
        <p:spPr>
          <a:xfrm>
            <a:off x="7320878" y="349316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Personal, Social and Health Education (PHSE)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</a:rPr>
              <a:t>Talk about a person who has faced difficult challenges and achieved success.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</a:rPr>
              <a:t>Identify a dream/ambition that is important to me.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</a:rPr>
              <a:t>Recognise obstacles which might hinder my achievement and can take steps to overcome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</a:rPr>
              <a:t>Enjoy facing new learning challenges and working out the best ways for me to achieve them.</a:t>
            </a: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156</TotalTime>
  <Words>395</Words>
  <Application>Microsoft Office PowerPoint</Application>
  <PresentationFormat>Custom</PresentationFormat>
  <Paragraphs>68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Symbol</vt:lpstr>
      <vt:lpstr>Office Theme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Toby Maddocks</dc:creator>
  <cp:lastModifiedBy>Lucie Hoy-Green</cp:lastModifiedBy>
  <cp:revision>35</cp:revision>
  <cp:lastPrinted>2022-10-25T12:51:30Z</cp:lastPrinted>
  <dcterms:created xsi:type="dcterms:W3CDTF">2022-10-20T15:18:26Z</dcterms:created>
  <dcterms:modified xsi:type="dcterms:W3CDTF">2023-01-03T14:03:11Z</dcterms:modified>
</cp:coreProperties>
</file>