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10693400" cy="7556500"/>
  <p:notesSz cx="6858000" cy="9144000"/>
  <p:embeddedFontLst>
    <p:embeddedFont>
      <p:font typeface="A Day Without Sun Text" panose="020B0604020202020204" charset="0"/>
      <p:regular r:id="rId6"/>
    </p:embeddedFont>
    <p:embeddedFont>
      <p:font typeface="A Day Without Sun Text Bold" panose="020B0604020202020204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100" d="100"/>
          <a:sy n="100" d="100"/>
        </p:scale>
        <p:origin x="1050" y="5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annica.com/topic/Hindu-temple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s://www.britannica.com/topic/Hinduis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3843118" y="6385361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63501" y="278584"/>
            <a:ext cx="12607719" cy="572721"/>
            <a:chOff x="0" y="0"/>
            <a:chExt cx="5051735" cy="205250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6" name="Freeform 6"/>
            <p:cNvSpPr/>
            <p:nvPr/>
          </p:nvSpPr>
          <p:spPr>
            <a:xfrm>
              <a:off x="0" y="0"/>
              <a:ext cx="5051735" cy="205250"/>
            </a:xfrm>
            <a:custGeom>
              <a:avLst/>
              <a:gdLst/>
              <a:ahLst/>
              <a:cxnLst/>
              <a:rect l="l" t="t" r="r" b="b"/>
              <a:pathLst>
                <a:path w="5051735" h="205250">
                  <a:moveTo>
                    <a:pt x="0" y="0"/>
                  </a:moveTo>
                  <a:lnTo>
                    <a:pt x="5051735" y="0"/>
                  </a:lnTo>
                  <a:lnTo>
                    <a:pt x="5051735" y="205250"/>
                  </a:lnTo>
                  <a:lnTo>
                    <a:pt x="0" y="20525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5051735" cy="233825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>
                <a:lnSpc>
                  <a:spcPts val="1960"/>
                </a:lnSpc>
                <a:spcBef>
                  <a:spcPct val="0"/>
                </a:spcBef>
              </a:pPr>
              <a:r>
                <a:rPr lang="en-GB" sz="4000" dirty="0">
                  <a:latin typeface="A Day Without Sun Text" panose="020B0604020202020204" charset="0"/>
                </a:rPr>
                <a:t>Hinduism </a:t>
              </a:r>
              <a:endParaRPr sz="4000" dirty="0">
                <a:latin typeface="A Day Without Sun Text" panose="020B0604020202020204" charset="0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418715" y="7319349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336551" y="861982"/>
            <a:ext cx="10018898" cy="436093"/>
            <a:chOff x="0" y="0"/>
            <a:chExt cx="3590547" cy="15628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590547" cy="156286"/>
            </a:xfrm>
            <a:custGeom>
              <a:avLst/>
              <a:gdLst/>
              <a:ahLst/>
              <a:cxnLst/>
              <a:rect l="l" t="t" r="r" b="b"/>
              <a:pathLst>
                <a:path w="3590547" h="156286">
                  <a:moveTo>
                    <a:pt x="0" y="0"/>
                  </a:moveTo>
                  <a:lnTo>
                    <a:pt x="3590547" y="0"/>
                  </a:lnTo>
                  <a:lnTo>
                    <a:pt x="3590547" y="156286"/>
                  </a:lnTo>
                  <a:lnTo>
                    <a:pt x="0" y="156286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3590547" cy="184861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r>
                <a:rPr lang="en-US" sz="14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Hinduism : How do Hindus see Brahman?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338300" y="1317125"/>
            <a:ext cx="5590643" cy="2443825"/>
            <a:chOff x="0" y="0"/>
            <a:chExt cx="2003560" cy="87581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003560" cy="875812"/>
            </a:xfrm>
            <a:custGeom>
              <a:avLst/>
              <a:gdLst/>
              <a:ahLst/>
              <a:cxnLst/>
              <a:rect l="l" t="t" r="r" b="b"/>
              <a:pathLst>
                <a:path w="2003560" h="875812">
                  <a:moveTo>
                    <a:pt x="0" y="0"/>
                  </a:moveTo>
                  <a:lnTo>
                    <a:pt x="2003560" y="0"/>
                  </a:lnTo>
                  <a:lnTo>
                    <a:pt x="2003560" y="875812"/>
                  </a:lnTo>
                  <a:lnTo>
                    <a:pt x="0" y="875812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2003560" cy="904387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2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Very Important Vocabulary:</a:t>
              </a:r>
            </a:p>
            <a:p>
              <a:pPr algn="ctr">
                <a:lnSpc>
                  <a:spcPts val="1400"/>
                </a:lnSpc>
              </a:pPr>
              <a:r>
                <a:rPr lang="en-US" sz="12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Braham- </a:t>
              </a:r>
              <a:r>
                <a:rPr lang="en-GB" sz="1200" b="0" i="0" dirty="0">
                  <a:effectLst/>
                  <a:latin typeface="A Day Without Sun Text" panose="020B0604020202020204" charset="0"/>
                </a:rPr>
                <a:t>Brahman, in Hinduism, represents the ultimate reality and the foundation of the cosmos. Think of it as the underlying essence, the all-pervading energy that connects everything. It’s the origin and destination of all existence. Unlike deities that are often depicted in physical forms, Brahman is an abstract, formless concept.</a:t>
              </a:r>
              <a:endParaRPr lang="en-US" sz="1200" dirty="0">
                <a:solidFill>
                  <a:srgbClr val="000000"/>
                </a:solidFill>
                <a:latin typeface="A Day Without Sun Text" panose="020B0604020202020204" charset="0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r>
                <a:rPr lang="en-US" sz="12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Vishnu- </a:t>
              </a:r>
              <a:r>
                <a:rPr lang="en-GB" sz="1200" b="0" i="0" dirty="0">
                  <a:effectLst/>
                  <a:latin typeface="A Day Without Sun Text" panose="020B0604020202020204" charset="0"/>
                </a:rPr>
                <a:t>Vishnu is the preserver and protector of the universe. His role is to return to the earth in troubled times and restore the balance of good and evil.</a:t>
              </a:r>
              <a:endParaRPr lang="en-US" sz="1200" dirty="0">
                <a:solidFill>
                  <a:srgbClr val="000000"/>
                </a:solidFill>
                <a:latin typeface="A Day Without Sun Text" panose="020B0604020202020204" charset="0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r>
                <a:rPr lang="en-US" sz="12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Brahma- </a:t>
              </a:r>
              <a:r>
                <a:rPr lang="en-GB" sz="1200" b="0" i="0" dirty="0">
                  <a:solidFill>
                    <a:srgbClr val="424242"/>
                  </a:solidFill>
                  <a:effectLst/>
                  <a:latin typeface="A Day Without Sun Text" panose="020B0604020202020204" charset="0"/>
                </a:rPr>
                <a:t>Brahma's job was creation of the world and all creatures.</a:t>
              </a:r>
              <a:endParaRPr lang="en-US" sz="1200" dirty="0">
                <a:solidFill>
                  <a:srgbClr val="000000"/>
                </a:solidFill>
                <a:latin typeface="A Day Without Sun Text" panose="020B0604020202020204" charset="0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r>
                <a:rPr lang="en-US" sz="12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Shiva- </a:t>
              </a:r>
              <a:r>
                <a:rPr lang="en-GB" sz="1200" b="0" i="0" dirty="0">
                  <a:solidFill>
                    <a:srgbClr val="424242"/>
                  </a:solidFill>
                  <a:effectLst/>
                  <a:latin typeface="A Day Without Sun Text" panose="020B0604020202020204" charset="0"/>
                </a:rPr>
                <a:t>Shiva's role is to destroy the universe in order to re-create it.</a:t>
              </a:r>
              <a:endParaRPr lang="en-US" sz="1200" dirty="0">
                <a:solidFill>
                  <a:srgbClr val="000000"/>
                </a:solidFill>
                <a:latin typeface="A Day Without Sun Text" panose="020B0604020202020204" charset="0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r>
                <a:rPr lang="en-US" sz="1200" dirty="0">
                  <a:latin typeface="A Day Without Sun Text" panose="020B0604020202020204" charset="0"/>
                  <a:ea typeface="A Day Without Sun Text"/>
                  <a:cs typeface="A Day Without Sun Text"/>
                  <a:sym typeface="A Day Without Sun Text"/>
                </a:rPr>
                <a:t>Puja- </a:t>
              </a:r>
              <a:r>
                <a:rPr lang="en-GB" sz="1200" b="1" i="0" dirty="0">
                  <a:effectLst/>
                  <a:latin typeface="A Day Without Sun Text" panose="020B0604020202020204" charset="0"/>
                </a:rPr>
                <a:t>puja</a:t>
              </a:r>
              <a:r>
                <a:rPr lang="en-GB" sz="1200" b="0" i="0" dirty="0">
                  <a:effectLst/>
                  <a:latin typeface="A Day Without Sun Text" panose="020B0604020202020204" charset="0"/>
                </a:rPr>
                <a:t>, in </a:t>
              </a:r>
              <a:r>
                <a:rPr lang="en-GB" sz="1200" b="0" i="0" dirty="0">
                  <a:effectLst/>
                  <a:latin typeface="A Day Without Sun Text" panose="020B060402020202020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Hinduism</a:t>
              </a:r>
              <a:r>
                <a:rPr lang="en-GB" sz="1200" b="0" i="0" dirty="0">
                  <a:effectLst/>
                  <a:latin typeface="A Day Without Sun Text" panose="020B0604020202020204" charset="0"/>
                </a:rPr>
                <a:t>, ceremonial worship, ranging from brief daily rites in the home to elaborate </a:t>
              </a:r>
              <a:r>
                <a:rPr lang="en-GB" sz="1200" b="0" i="0" dirty="0">
                  <a:effectLst/>
                  <a:latin typeface="A Day Without Sun Text" panose="020B0604020202020204" charset="0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temple</a:t>
              </a:r>
              <a:r>
                <a:rPr lang="en-GB" sz="1200" b="0" i="0" dirty="0">
                  <a:effectLst/>
                  <a:latin typeface="A Day Without Sun Text" panose="020B0604020202020204" charset="0"/>
                </a:rPr>
                <a:t> rituals.</a:t>
              </a:r>
              <a:endParaRPr lang="en-US" sz="1200" dirty="0">
                <a:latin typeface="A Day Without Sun Text" panose="020B0604020202020204" charset="0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r>
                <a:rPr lang="en-US" sz="12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Murti- </a:t>
              </a:r>
              <a:r>
                <a:rPr lang="en-GB" sz="1200" b="0" i="0" dirty="0">
                  <a:solidFill>
                    <a:srgbClr val="000000"/>
                  </a:solidFill>
                  <a:effectLst/>
                  <a:latin typeface="A Day Without Sun Text" panose="020B0604020202020204" charset="0"/>
                </a:rPr>
                <a:t>a physical representation of a deity, usually a statue</a:t>
              </a:r>
              <a:endParaRPr lang="en-US" sz="1200" dirty="0">
                <a:solidFill>
                  <a:srgbClr val="000000"/>
                </a:solidFill>
                <a:latin typeface="A Day Without Sun Text" panose="020B0604020202020204" charset="0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327062" y="142665"/>
            <a:ext cx="6980886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99"/>
              </a:lnSpc>
            </a:pPr>
            <a:endParaRPr lang="en-US" sz="3999" dirty="0">
              <a:solidFill>
                <a:srgbClr val="383E48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</p:txBody>
      </p:sp>
      <p:grpSp>
        <p:nvGrpSpPr>
          <p:cNvPr id="18" name="Group 18"/>
          <p:cNvGrpSpPr/>
          <p:nvPr/>
        </p:nvGrpSpPr>
        <p:grpSpPr>
          <a:xfrm rot="-10800000">
            <a:off x="-1551913" y="-714754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19" name="Freeform 19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 rot="-5400000">
            <a:off x="-7243752" y="7404594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2" name="Freeform 22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599486" y="7404594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5" name="Freeform 25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6012919" y="1355225"/>
            <a:ext cx="4342530" cy="1024510"/>
            <a:chOff x="0" y="0"/>
            <a:chExt cx="1556265" cy="367161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556265" cy="367161"/>
            </a:xfrm>
            <a:custGeom>
              <a:avLst/>
              <a:gdLst/>
              <a:ahLst/>
              <a:cxnLst/>
              <a:rect l="l" t="t" r="r" b="b"/>
              <a:pathLst>
                <a:path w="1556265" h="367161">
                  <a:moveTo>
                    <a:pt x="0" y="0"/>
                  </a:moveTo>
                  <a:lnTo>
                    <a:pt x="1556265" y="0"/>
                  </a:lnTo>
                  <a:lnTo>
                    <a:pt x="1556265" y="367161"/>
                  </a:lnTo>
                  <a:lnTo>
                    <a:pt x="0" y="367161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pPr algn="ctr"/>
              <a:r>
                <a:rPr lang="en-GB" sz="1400" b="1" u="sng" dirty="0">
                  <a:latin typeface="A Day Without Sun Text" panose="020B0604020202020204" charset="0"/>
                </a:rPr>
                <a:t>What is Brahman in Hindu belief? </a:t>
              </a:r>
            </a:p>
            <a:p>
              <a:pPr algn="ctr"/>
              <a:r>
                <a:rPr lang="en-GB" sz="1400" dirty="0">
                  <a:latin typeface="A Day Without Sun Text" panose="020B0604020202020204" charset="0"/>
                </a:rPr>
                <a:t>Hindus believe Brahman is everywhere and in everything, connecting all living things together. It is not usually thought of as a person or a god but a formless infinite presence. 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28575"/>
              <a:ext cx="1556265" cy="395736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.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338300" y="3799050"/>
            <a:ext cx="5590643" cy="853060"/>
            <a:chOff x="0" y="0"/>
            <a:chExt cx="2003560" cy="305717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003560" cy="305717"/>
            </a:xfrm>
            <a:custGeom>
              <a:avLst/>
              <a:gdLst/>
              <a:ahLst/>
              <a:cxnLst/>
              <a:rect l="l" t="t" r="r" b="b"/>
              <a:pathLst>
                <a:path w="2003560" h="305717">
                  <a:moveTo>
                    <a:pt x="0" y="0"/>
                  </a:moveTo>
                  <a:lnTo>
                    <a:pt x="2003560" y="0"/>
                  </a:lnTo>
                  <a:lnTo>
                    <a:pt x="2003560" y="305717"/>
                  </a:lnTo>
                  <a:lnTo>
                    <a:pt x="0" y="305717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pPr algn="ctr"/>
              <a:r>
                <a:rPr lang="en-GB" sz="1400" b="1" u="sng" dirty="0">
                  <a:latin typeface="A Day Without Sun Text" panose="020B0604020202020204" charset="0"/>
                </a:rPr>
                <a:t>What is puja and how do Hindus worship Brahman?</a:t>
              </a:r>
            </a:p>
            <a:p>
              <a:pPr algn="ctr"/>
              <a:r>
                <a:rPr lang="en-GB" sz="1200" dirty="0">
                  <a:latin typeface="A Day Without Sun Text" panose="020B0604020202020204" charset="0"/>
                </a:rPr>
                <a:t>Puja is special Hindu worship ritual where people show love, respect and devotion to god. It can take place in the home or in a temple. Hindus worship Brahman during puja, they pray, make offerings </a:t>
              </a:r>
              <a:r>
                <a:rPr lang="en-GB" sz="1200" dirty="0" err="1">
                  <a:latin typeface="A Day Without Sun Text" panose="020B0604020202020204" charset="0"/>
                </a:rPr>
                <a:t>anf</a:t>
              </a:r>
              <a:r>
                <a:rPr lang="en-GB" sz="1200" dirty="0">
                  <a:latin typeface="A Day Without Sun Text" panose="020B0604020202020204" charset="0"/>
                </a:rPr>
                <a:t>=d think about the divine. </a:t>
              </a:r>
              <a:r>
                <a:rPr lang="en-GB" sz="1200" b="1" u="sng" dirty="0">
                  <a:latin typeface="A Day Without Sun Text" panose="020B0604020202020204" charset="0"/>
                </a:rPr>
                <a:t> </a:t>
              </a:r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28575"/>
              <a:ext cx="2003560" cy="334292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endParaRPr lang="en-US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6014668" y="2436884"/>
            <a:ext cx="4342530" cy="1024510"/>
            <a:chOff x="0" y="0"/>
            <a:chExt cx="1556265" cy="367161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556265" cy="367161"/>
            </a:xfrm>
            <a:custGeom>
              <a:avLst/>
              <a:gdLst/>
              <a:ahLst/>
              <a:cxnLst/>
              <a:rect l="l" t="t" r="r" b="b"/>
              <a:pathLst>
                <a:path w="1556265" h="367161">
                  <a:moveTo>
                    <a:pt x="0" y="0"/>
                  </a:moveTo>
                  <a:lnTo>
                    <a:pt x="1556265" y="0"/>
                  </a:lnTo>
                  <a:lnTo>
                    <a:pt x="1556265" y="367161"/>
                  </a:lnTo>
                  <a:lnTo>
                    <a:pt x="0" y="367161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pPr algn="ctr"/>
              <a:r>
                <a:rPr lang="en-GB" sz="1400" b="1" u="sng" dirty="0">
                  <a:latin typeface="A Day Without Sun Text" panose="020B0604020202020204" charset="0"/>
                </a:rPr>
                <a:t>Why do Hindus worship different deities if Brahman is one? </a:t>
              </a:r>
            </a:p>
            <a:p>
              <a:pPr algn="ctr"/>
              <a:r>
                <a:rPr lang="en-GB" sz="1400" dirty="0">
                  <a:latin typeface="A Day Without Sun Text" panose="020B0604020202020204" charset="0"/>
                </a:rPr>
                <a:t>They worship different deities because this is seen as a different way of understanding and connecting with Brahman. Each deity shows a different quality or role such as, creating, protecting or transforming. </a:t>
              </a:r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0" y="-28575"/>
              <a:ext cx="1556265" cy="395736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endParaRPr lang="en-US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6015543" y="3518544"/>
            <a:ext cx="4342530" cy="1024510"/>
            <a:chOff x="0" y="0"/>
            <a:chExt cx="1556265" cy="367161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1556265" cy="367161"/>
            </a:xfrm>
            <a:custGeom>
              <a:avLst/>
              <a:gdLst/>
              <a:ahLst/>
              <a:cxnLst/>
              <a:rect l="l" t="t" r="r" b="b"/>
              <a:pathLst>
                <a:path w="1556265" h="367161">
                  <a:moveTo>
                    <a:pt x="0" y="0"/>
                  </a:moveTo>
                  <a:lnTo>
                    <a:pt x="1556265" y="0"/>
                  </a:lnTo>
                  <a:lnTo>
                    <a:pt x="1556265" y="367161"/>
                  </a:lnTo>
                  <a:lnTo>
                    <a:pt x="0" y="367161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pPr algn="ctr"/>
              <a:r>
                <a:rPr lang="en-GB" sz="1600" b="1" u="sng" dirty="0">
                  <a:latin typeface="A Day Without Sun Text" panose="020B0604020202020204" charset="0"/>
                </a:rPr>
                <a:t>How are murtis used in Hindu worship?</a:t>
              </a:r>
            </a:p>
            <a:p>
              <a:pPr algn="ctr"/>
              <a:r>
                <a:rPr lang="en-GB" sz="1600" dirty="0">
                  <a:latin typeface="A Day Without Sun Text" panose="020B0604020202020204" charset="0"/>
                </a:rPr>
                <a:t>Murtis are statues of Hindu deities. Hindus believe that murtis help them to worship and bring them closer to Brahman. </a:t>
              </a:r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28575"/>
              <a:ext cx="1556265" cy="395736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endParaRPr lang="en-US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6012919" y="4600204"/>
            <a:ext cx="4342530" cy="853060"/>
            <a:chOff x="0" y="0"/>
            <a:chExt cx="1556265" cy="305717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1556265" cy="305717"/>
            </a:xfrm>
            <a:custGeom>
              <a:avLst/>
              <a:gdLst/>
              <a:ahLst/>
              <a:cxnLst/>
              <a:rect l="l" t="t" r="r" b="b"/>
              <a:pathLst>
                <a:path w="1556265" h="305717">
                  <a:moveTo>
                    <a:pt x="0" y="0"/>
                  </a:moveTo>
                  <a:lnTo>
                    <a:pt x="1556265" y="0"/>
                  </a:lnTo>
                  <a:lnTo>
                    <a:pt x="1556265" y="305717"/>
                  </a:lnTo>
                  <a:lnTo>
                    <a:pt x="0" y="305717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pPr algn="ctr"/>
              <a:r>
                <a:rPr lang="en-GB" sz="1400" b="1" u="sng" dirty="0">
                  <a:latin typeface="A Day Without Sun Text" panose="020B0604020202020204" charset="0"/>
                </a:rPr>
                <a:t>How do Hindus live according to their beliefs about Brahman?</a:t>
              </a:r>
            </a:p>
            <a:p>
              <a:pPr algn="ctr"/>
              <a:r>
                <a:rPr lang="en-GB" sz="1400" dirty="0">
                  <a:latin typeface="A Day Without Sun Text" panose="020B0604020202020204" charset="0"/>
                </a:rPr>
                <a:t>They try to live in a kind and respectful way towards others and the world. They follow ideas such as Karma. </a:t>
              </a:r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0" y="-28575"/>
              <a:ext cx="1556265" cy="334292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endParaRPr lang="en-US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338300" y="4690210"/>
            <a:ext cx="5588894" cy="853060"/>
            <a:chOff x="0" y="0"/>
            <a:chExt cx="2002933" cy="305717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2002933" cy="305717"/>
            </a:xfrm>
            <a:custGeom>
              <a:avLst/>
              <a:gdLst/>
              <a:ahLst/>
              <a:cxnLst/>
              <a:rect l="l" t="t" r="r" b="b"/>
              <a:pathLst>
                <a:path w="2002933" h="305717">
                  <a:moveTo>
                    <a:pt x="0" y="0"/>
                  </a:moveTo>
                  <a:lnTo>
                    <a:pt x="2002933" y="0"/>
                  </a:lnTo>
                  <a:lnTo>
                    <a:pt x="2002933" y="305717"/>
                  </a:lnTo>
                  <a:lnTo>
                    <a:pt x="0" y="305717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pPr algn="ctr"/>
              <a:r>
                <a:rPr lang="en-GB" sz="1600" b="1" u="sng" dirty="0">
                  <a:latin typeface="A Day Without Sun Text" panose="020B0604020202020204" charset="0"/>
                </a:rPr>
                <a:t>How do Hindus see Brahman? </a:t>
              </a:r>
            </a:p>
            <a:p>
              <a:pPr algn="ctr"/>
              <a:r>
                <a:rPr lang="en-GB" sz="1600" dirty="0">
                  <a:latin typeface="A Day Without Sun Text" panose="020B0604020202020204" charset="0"/>
                </a:rPr>
                <a:t>Hindus see Brahman as one ultimate reality and one spiritual power that is everywhere and in everything. </a:t>
              </a:r>
            </a:p>
          </p:txBody>
        </p:sp>
        <p:sp>
          <p:nvSpPr>
            <p:cNvPr id="47" name="TextBox 47"/>
            <p:cNvSpPr txBox="1"/>
            <p:nvPr/>
          </p:nvSpPr>
          <p:spPr>
            <a:xfrm>
              <a:off x="0" y="-28575"/>
              <a:ext cx="2002933" cy="334292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endParaRPr lang="en-US" sz="10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</p:txBody>
        </p:sp>
      </p:grpSp>
      <p:sp>
        <p:nvSpPr>
          <p:cNvPr id="51" name="TextBox 51"/>
          <p:cNvSpPr txBox="1"/>
          <p:nvPr/>
        </p:nvSpPr>
        <p:spPr>
          <a:xfrm>
            <a:off x="327062" y="165607"/>
            <a:ext cx="9474703" cy="5817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4685"/>
              </a:lnSpc>
            </a:pPr>
            <a:r>
              <a:rPr lang="en-US" sz="3346" dirty="0">
                <a:solidFill>
                  <a:srgbClr val="383E48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RE Year 5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C11F4055-E0E0-4ACB-9A0C-1CBA7B71B6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405" y="5585108"/>
            <a:ext cx="2678342" cy="1526693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2AA1CB18-B295-43B0-9141-6EE8EFACA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 flipV="1">
            <a:off x="3252438" y="5543270"/>
            <a:ext cx="1785668" cy="153212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AC410694-ACD7-4A3D-A757-08E302010B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8907" y="5665414"/>
            <a:ext cx="1890904" cy="133767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FFF25E7E-3C99-4B19-8394-CF6CBDDC45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1927" y="5556188"/>
            <a:ext cx="1962611" cy="149699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884C572CE9F04A8EB4AF16B150F620" ma:contentTypeVersion="7" ma:contentTypeDescription="Create a new document." ma:contentTypeScope="" ma:versionID="4a88dee0fcaf41c2aa0dc8769fd55686">
  <xsd:schema xmlns:xsd="http://www.w3.org/2001/XMLSchema" xmlns:xs="http://www.w3.org/2001/XMLSchema" xmlns:p="http://schemas.microsoft.com/office/2006/metadata/properties" xmlns:ns2="4224bfa7-401d-4c3d-8107-13dcdb964358" targetNamespace="http://schemas.microsoft.com/office/2006/metadata/properties" ma:root="true" ma:fieldsID="41cf9eadb67c316e96a53d24eda3b9a5" ns2:_="">
    <xsd:import namespace="4224bfa7-401d-4c3d-8107-13dcdb9643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24bfa7-401d-4c3d-8107-13dcdb9643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777C902-9277-4274-A000-4D4D197F0E8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DF1D34A-42AC-4EE9-A665-FC57C076A1CD}"/>
</file>

<file path=customXml/itemProps3.xml><?xml version="1.0" encoding="utf-8"?>
<ds:datastoreItem xmlns:ds="http://schemas.openxmlformats.org/officeDocument/2006/customXml" ds:itemID="{11809573-091D-48B6-BB5B-D8A3C8F1D82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399</Words>
  <Application>Microsoft Office PowerPoint</Application>
  <PresentationFormat>Custom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A Day Without Sun Text Bold</vt:lpstr>
      <vt:lpstr>A Day Without Sun Text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Earthquakes Knowledge Organiser</dc:title>
  <dc:creator>Megan Saddler</dc:creator>
  <cp:lastModifiedBy>Megan Saddler</cp:lastModifiedBy>
  <cp:revision>9</cp:revision>
  <dcterms:created xsi:type="dcterms:W3CDTF">2006-08-16T00:00:00Z</dcterms:created>
  <dcterms:modified xsi:type="dcterms:W3CDTF">2026-06-30T15:39:49Z</dcterms:modified>
  <dc:identifier>DAGs8qpeba0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0x01010008884C572CE9F04A8EB4AF16B150F620</vt:lpwstr>
  </property>
</Properties>
</file>