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6"/>
  </p:notesMasterIdLst>
  <p:sldIdLst>
    <p:sldId id="256" r:id="rId5"/>
  </p:sldIdLst>
  <p:sldSz cx="10693400" cy="7556500"/>
  <p:notesSz cx="6858000" cy="9144000"/>
  <p:embeddedFontLst>
    <p:embeddedFont>
      <p:font typeface="A Day Without Sun Text" panose="020B0604020202020204" charset="0"/>
      <p:regular r:id="rId7"/>
    </p:embeddedFont>
    <p:embeddedFont>
      <p:font typeface="A Day Without Sun Text Bold" panose="020B0604020202020204" charset="0"/>
      <p:regular r:id="rId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7291EF-F895-4435-86D5-63D75D3354F2}" v="18" dt="2026-06-30T16:03:10.9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60" d="100"/>
          <a:sy n="60" d="100"/>
        </p:scale>
        <p:origin x="1805" y="30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 A" userId="a8b0e0e9590ff776" providerId="LiveId" clId="{65143926-AFAF-4C07-BF7B-1ADEE37E4416}"/>
    <pc:docChg chg="undo custSel modSld">
      <pc:chgData name="K A" userId="a8b0e0e9590ff776" providerId="LiveId" clId="{65143926-AFAF-4C07-BF7B-1ADEE37E4416}" dt="2026-07-01T10:40:27.151" v="5067" actId="122"/>
      <pc:docMkLst>
        <pc:docMk/>
      </pc:docMkLst>
      <pc:sldChg chg="addSp delSp modSp mod">
        <pc:chgData name="K A" userId="a8b0e0e9590ff776" providerId="LiveId" clId="{65143926-AFAF-4C07-BF7B-1ADEE37E4416}" dt="2026-07-01T10:40:27.151" v="5067" actId="122"/>
        <pc:sldMkLst>
          <pc:docMk/>
          <pc:sldMk cId="0" sldId="256"/>
        </pc:sldMkLst>
        <pc:spChg chg="mod">
          <ac:chgData name="K A" userId="a8b0e0e9590ff776" providerId="LiveId" clId="{65143926-AFAF-4C07-BF7B-1ADEE37E4416}" dt="2026-06-29T19:26:21.761" v="1374" actId="1076"/>
          <ac:spMkLst>
            <pc:docMk/>
            <pc:sldMk cId="0" sldId="256"/>
            <ac:spMk id="12" creationId="{00000000-0000-0000-0000-000000000000}"/>
          </ac:spMkLst>
        </pc:spChg>
        <pc:spChg chg="mod">
          <ac:chgData name="K A" userId="a8b0e0e9590ff776" providerId="LiveId" clId="{65143926-AFAF-4C07-BF7B-1ADEE37E4416}" dt="2026-06-29T19:26:26.053" v="1375" actId="1076"/>
          <ac:spMkLst>
            <pc:docMk/>
            <pc:sldMk cId="0" sldId="256"/>
            <ac:spMk id="13" creationId="{00000000-0000-0000-0000-000000000000}"/>
          </ac:spMkLst>
        </pc:spChg>
        <pc:spChg chg="mod">
          <ac:chgData name="K A" userId="a8b0e0e9590ff776" providerId="LiveId" clId="{65143926-AFAF-4C07-BF7B-1ADEE37E4416}" dt="2026-06-30T18:09:30.832" v="4673" actId="14100"/>
          <ac:spMkLst>
            <pc:docMk/>
            <pc:sldMk cId="0" sldId="256"/>
            <ac:spMk id="15" creationId="{00000000-0000-0000-0000-000000000000}"/>
          </ac:spMkLst>
        </pc:spChg>
        <pc:spChg chg="mod">
          <ac:chgData name="K A" userId="a8b0e0e9590ff776" providerId="LiveId" clId="{65143926-AFAF-4C07-BF7B-1ADEE37E4416}" dt="2026-07-01T10:40:27.151" v="5067" actId="122"/>
          <ac:spMkLst>
            <pc:docMk/>
            <pc:sldMk cId="0" sldId="256"/>
            <ac:spMk id="16" creationId="{00000000-0000-0000-0000-000000000000}"/>
          </ac:spMkLst>
        </pc:spChg>
        <pc:spChg chg="mod">
          <ac:chgData name="K A" userId="a8b0e0e9590ff776" providerId="LiveId" clId="{65143926-AFAF-4C07-BF7B-1ADEE37E4416}" dt="2026-06-30T16:15:44.823" v="1726" actId="1076"/>
          <ac:spMkLst>
            <pc:docMk/>
            <pc:sldMk cId="0" sldId="256"/>
            <ac:spMk id="28" creationId="{00000000-0000-0000-0000-000000000000}"/>
          </ac:spMkLst>
        </pc:spChg>
        <pc:spChg chg="mod">
          <ac:chgData name="K A" userId="a8b0e0e9590ff776" providerId="LiveId" clId="{65143926-AFAF-4C07-BF7B-1ADEE37E4416}" dt="2026-06-30T17:59:06.856" v="4174" actId="2085"/>
          <ac:spMkLst>
            <pc:docMk/>
            <pc:sldMk cId="0" sldId="256"/>
            <ac:spMk id="29" creationId="{00000000-0000-0000-0000-000000000000}"/>
          </ac:spMkLst>
        </pc:spChg>
        <pc:spChg chg="mod">
          <ac:chgData name="K A" userId="a8b0e0e9590ff776" providerId="LiveId" clId="{65143926-AFAF-4C07-BF7B-1ADEE37E4416}" dt="2026-07-01T10:30:37.303" v="5066" actId="20577"/>
          <ac:spMkLst>
            <pc:docMk/>
            <pc:sldMk cId="0" sldId="256"/>
            <ac:spMk id="51" creationId="{00000000-0000-0000-0000-000000000000}"/>
          </ac:spMkLst>
        </pc:spChg>
        <pc:spChg chg="mod">
          <ac:chgData name="K A" userId="a8b0e0e9590ff776" providerId="LiveId" clId="{65143926-AFAF-4C07-BF7B-1ADEE37E4416}" dt="2026-06-30T18:03:51.802" v="4208" actId="2085"/>
          <ac:spMkLst>
            <pc:docMk/>
            <pc:sldMk cId="0" sldId="256"/>
            <ac:spMk id="57" creationId="{9907CFE5-7445-DEE4-E067-501FD2A2E4B8}"/>
          </ac:spMkLst>
        </pc:spChg>
        <pc:spChg chg="mod">
          <ac:chgData name="K A" userId="a8b0e0e9590ff776" providerId="LiveId" clId="{65143926-AFAF-4C07-BF7B-1ADEE37E4416}" dt="2026-06-30T18:04:14.716" v="4210" actId="2085"/>
          <ac:spMkLst>
            <pc:docMk/>
            <pc:sldMk cId="0" sldId="256"/>
            <ac:spMk id="58" creationId="{CD0A26C9-E0A0-6464-DFF3-20CE8B26BE8D}"/>
          </ac:spMkLst>
        </pc:spChg>
        <pc:spChg chg="mod">
          <ac:chgData name="K A" userId="a8b0e0e9590ff776" providerId="LiveId" clId="{65143926-AFAF-4C07-BF7B-1ADEE37E4416}" dt="2026-06-30T18:02:58.937" v="4201" actId="2085"/>
          <ac:spMkLst>
            <pc:docMk/>
            <pc:sldMk cId="0" sldId="256"/>
            <ac:spMk id="63" creationId="{DB80B298-939B-862A-5669-336FFE396DF1}"/>
          </ac:spMkLst>
        </pc:spChg>
        <pc:spChg chg="mod">
          <ac:chgData name="K A" userId="a8b0e0e9590ff776" providerId="LiveId" clId="{65143926-AFAF-4C07-BF7B-1ADEE37E4416}" dt="2026-06-30T18:03:10.218" v="4202" actId="2085"/>
          <ac:spMkLst>
            <pc:docMk/>
            <pc:sldMk cId="0" sldId="256"/>
            <ac:spMk id="64" creationId="{058EFE60-4FD3-A37E-9BDD-AF1B487D4068}"/>
          </ac:spMkLst>
        </pc:spChg>
        <pc:spChg chg="add">
          <ac:chgData name="K A" userId="a8b0e0e9590ff776" providerId="LiveId" clId="{65143926-AFAF-4C07-BF7B-1ADEE37E4416}" dt="2026-06-29T19:18:20.827" v="1215"/>
          <ac:spMkLst>
            <pc:docMk/>
            <pc:sldMk cId="0" sldId="256"/>
            <ac:spMk id="68" creationId="{66A00A90-9F49-4869-5ED6-4CDECE5FFFCA}"/>
          </ac:spMkLst>
        </pc:spChg>
        <pc:spChg chg="mod">
          <ac:chgData name="K A" userId="a8b0e0e9590ff776" providerId="LiveId" clId="{65143926-AFAF-4C07-BF7B-1ADEE37E4416}" dt="2026-06-29T19:26:59.591" v="1390" actId="1076"/>
          <ac:spMkLst>
            <pc:docMk/>
            <pc:sldMk cId="0" sldId="256"/>
            <ac:spMk id="70" creationId="{58BF6A46-7DBC-5E10-7150-25D0F574644D}"/>
          </ac:spMkLst>
        </pc:spChg>
        <pc:spChg chg="mod">
          <ac:chgData name="K A" userId="a8b0e0e9590ff776" providerId="LiveId" clId="{65143926-AFAF-4C07-BF7B-1ADEE37E4416}" dt="2026-06-29T19:27:11.571" v="1393" actId="1076"/>
          <ac:spMkLst>
            <pc:docMk/>
            <pc:sldMk cId="0" sldId="256"/>
            <ac:spMk id="71" creationId="{A7B6A2DD-FA32-3E5D-B969-FDE1924298A4}"/>
          </ac:spMkLst>
        </pc:spChg>
        <pc:spChg chg="add mod ord">
          <ac:chgData name="K A" userId="a8b0e0e9590ff776" providerId="LiveId" clId="{65143926-AFAF-4C07-BF7B-1ADEE37E4416}" dt="2026-06-30T18:12:47.799" v="4706" actId="1076"/>
          <ac:spMkLst>
            <pc:docMk/>
            <pc:sldMk cId="0" sldId="256"/>
            <ac:spMk id="75" creationId="{A16457CE-DBCB-9238-A5A1-910B149284DE}"/>
          </ac:spMkLst>
        </pc:spChg>
        <pc:spChg chg="add mod ord">
          <ac:chgData name="K A" userId="a8b0e0e9590ff776" providerId="LiveId" clId="{65143926-AFAF-4C07-BF7B-1ADEE37E4416}" dt="2026-06-30T18:13:00.444" v="4707" actId="1076"/>
          <ac:spMkLst>
            <pc:docMk/>
            <pc:sldMk cId="0" sldId="256"/>
            <ac:spMk id="81" creationId="{88A59966-0D20-036B-F229-8832BE39D607}"/>
          </ac:spMkLst>
        </pc:spChg>
        <pc:spChg chg="mod">
          <ac:chgData name="K A" userId="a8b0e0e9590ff776" providerId="LiveId" clId="{65143926-AFAF-4C07-BF7B-1ADEE37E4416}" dt="2026-06-30T18:00:07.972" v="4182" actId="1076"/>
          <ac:spMkLst>
            <pc:docMk/>
            <pc:sldMk cId="0" sldId="256"/>
            <ac:spMk id="105" creationId="{D5B1EB0A-CB7C-A0C5-B228-75F41C12DA9B}"/>
          </ac:spMkLst>
        </pc:spChg>
        <pc:spChg chg="mod">
          <ac:chgData name="K A" userId="a8b0e0e9590ff776" providerId="LiveId" clId="{65143926-AFAF-4C07-BF7B-1ADEE37E4416}" dt="2026-06-30T18:00:14.400" v="4183" actId="1076"/>
          <ac:spMkLst>
            <pc:docMk/>
            <pc:sldMk cId="0" sldId="256"/>
            <ac:spMk id="106" creationId="{F68701CB-099C-36D4-3300-70D464D5734C}"/>
          </ac:spMkLst>
        </pc:spChg>
        <pc:spChg chg="mod">
          <ac:chgData name="K A" userId="a8b0e0e9590ff776" providerId="LiveId" clId="{65143926-AFAF-4C07-BF7B-1ADEE37E4416}" dt="2026-06-29T19:32:22.245" v="1570"/>
          <ac:spMkLst>
            <pc:docMk/>
            <pc:sldMk cId="0" sldId="256"/>
            <ac:spMk id="108" creationId="{675C052C-223C-6B56-7E55-DE58791C481E}"/>
          </ac:spMkLst>
        </pc:spChg>
        <pc:spChg chg="mod">
          <ac:chgData name="K A" userId="a8b0e0e9590ff776" providerId="LiveId" clId="{65143926-AFAF-4C07-BF7B-1ADEE37E4416}" dt="2026-06-30T17:52:34.760" v="3199" actId="2085"/>
          <ac:spMkLst>
            <pc:docMk/>
            <pc:sldMk cId="0" sldId="256"/>
            <ac:spMk id="109" creationId="{67A7E1F0-B88C-F59A-F560-4D85493E976D}"/>
          </ac:spMkLst>
        </pc:spChg>
        <pc:spChg chg="mod">
          <ac:chgData name="K A" userId="a8b0e0e9590ff776" providerId="LiveId" clId="{65143926-AFAF-4C07-BF7B-1ADEE37E4416}" dt="2026-06-30T18:00:45.378" v="4186" actId="1076"/>
          <ac:spMkLst>
            <pc:docMk/>
            <pc:sldMk cId="0" sldId="256"/>
            <ac:spMk id="111" creationId="{5B638158-4FFC-2CB7-92DC-2200CE992429}"/>
          </ac:spMkLst>
        </pc:spChg>
        <pc:spChg chg="mod">
          <ac:chgData name="K A" userId="a8b0e0e9590ff776" providerId="LiveId" clId="{65143926-AFAF-4C07-BF7B-1ADEE37E4416}" dt="2026-06-30T18:01:23.654" v="4191" actId="1076"/>
          <ac:spMkLst>
            <pc:docMk/>
            <pc:sldMk cId="0" sldId="256"/>
            <ac:spMk id="112" creationId="{43942FEF-611D-3F6D-8D39-4BA76A13B5B7}"/>
          </ac:spMkLst>
        </pc:spChg>
        <pc:spChg chg="mod">
          <ac:chgData name="K A" userId="a8b0e0e9590ff776" providerId="LiveId" clId="{65143926-AFAF-4C07-BF7B-1ADEE37E4416}" dt="2026-06-30T17:35:03.684" v="1795" actId="1076"/>
          <ac:spMkLst>
            <pc:docMk/>
            <pc:sldMk cId="0" sldId="256"/>
            <ac:spMk id="114" creationId="{7D08899C-66F7-6856-F886-572FAA3FEDE6}"/>
          </ac:spMkLst>
        </pc:spChg>
        <pc:spChg chg="mod">
          <ac:chgData name="K A" userId="a8b0e0e9590ff776" providerId="LiveId" clId="{65143926-AFAF-4C07-BF7B-1ADEE37E4416}" dt="2026-06-30T17:52:49.126" v="3200" actId="122"/>
          <ac:spMkLst>
            <pc:docMk/>
            <pc:sldMk cId="0" sldId="256"/>
            <ac:spMk id="115" creationId="{344D95A3-48C7-1440-36EB-24DB698BB3DD}"/>
          </ac:spMkLst>
        </pc:spChg>
        <pc:spChg chg="mod">
          <ac:chgData name="K A" userId="a8b0e0e9590ff776" providerId="LiveId" clId="{65143926-AFAF-4C07-BF7B-1ADEE37E4416}" dt="2026-06-29T19:32:50.491" v="1576"/>
          <ac:spMkLst>
            <pc:docMk/>
            <pc:sldMk cId="0" sldId="256"/>
            <ac:spMk id="117" creationId="{60E714A9-4284-B9AD-6933-BD7432F6BD4D}"/>
          </ac:spMkLst>
        </pc:spChg>
        <pc:spChg chg="mod">
          <ac:chgData name="K A" userId="a8b0e0e9590ff776" providerId="LiveId" clId="{65143926-AFAF-4C07-BF7B-1ADEE37E4416}" dt="2026-06-30T18:08:49.840" v="4672" actId="2085"/>
          <ac:spMkLst>
            <pc:docMk/>
            <pc:sldMk cId="0" sldId="256"/>
            <ac:spMk id="118" creationId="{86871C3C-D4D6-3233-C3B8-1118715F3F11}"/>
          </ac:spMkLst>
        </pc:spChg>
        <pc:spChg chg="mod">
          <ac:chgData name="K A" userId="a8b0e0e9590ff776" providerId="LiveId" clId="{65143926-AFAF-4C07-BF7B-1ADEE37E4416}" dt="2026-06-30T16:03:08.928" v="1600"/>
          <ac:spMkLst>
            <pc:docMk/>
            <pc:sldMk cId="0" sldId="256"/>
            <ac:spMk id="120" creationId="{5F766450-F058-4A30-49C7-49E0A2962334}"/>
          </ac:spMkLst>
        </pc:spChg>
        <pc:spChg chg="mod">
          <ac:chgData name="K A" userId="a8b0e0e9590ff776" providerId="LiveId" clId="{65143926-AFAF-4C07-BF7B-1ADEE37E4416}" dt="2026-06-30T16:03:08.928" v="1600"/>
          <ac:spMkLst>
            <pc:docMk/>
            <pc:sldMk cId="0" sldId="256"/>
            <ac:spMk id="121" creationId="{E576EAAC-93BA-F630-9F44-8930A882B804}"/>
          </ac:spMkLst>
        </pc:spChg>
        <pc:spChg chg="add mod">
          <ac:chgData name="K A" userId="a8b0e0e9590ff776" providerId="LiveId" clId="{65143926-AFAF-4C07-BF7B-1ADEE37E4416}" dt="2026-07-01T10:30:29.862" v="5050" actId="20577"/>
          <ac:spMkLst>
            <pc:docMk/>
            <pc:sldMk cId="0" sldId="256"/>
            <ac:spMk id="123" creationId="{3AC3087B-883C-040B-AA7C-34E87C72D85A}"/>
          </ac:spMkLst>
        </pc:spChg>
        <pc:grpChg chg="add del mod">
          <ac:chgData name="K A" userId="a8b0e0e9590ff776" providerId="LiveId" clId="{65143926-AFAF-4C07-BF7B-1ADEE37E4416}" dt="2026-06-30T18:01:33.021" v="4192" actId="1076"/>
          <ac:grpSpMkLst>
            <pc:docMk/>
            <pc:sldMk cId="0" sldId="256"/>
            <ac:grpSpMk id="2" creationId="{00000000-0000-0000-0000-000000000000}"/>
          </ac:grpSpMkLst>
        </pc:grpChg>
        <pc:grpChg chg="mod">
          <ac:chgData name="K A" userId="a8b0e0e9590ff776" providerId="LiveId" clId="{65143926-AFAF-4C07-BF7B-1ADEE37E4416}" dt="2026-06-30T18:02:02.730" v="4195" actId="1076"/>
          <ac:grpSpMkLst>
            <pc:docMk/>
            <pc:sldMk cId="0" sldId="256"/>
            <ac:grpSpMk id="5" creationId="{00000000-0000-0000-0000-000000000000}"/>
          </ac:grpSpMkLst>
        </pc:grpChg>
        <pc:grpChg chg="mod ord">
          <ac:chgData name="K A" userId="a8b0e0e9590ff776" providerId="LiveId" clId="{65143926-AFAF-4C07-BF7B-1ADEE37E4416}" dt="2026-06-30T18:12:17.890" v="4701" actId="1076"/>
          <ac:grpSpMkLst>
            <pc:docMk/>
            <pc:sldMk cId="0" sldId="256"/>
            <ac:grpSpMk id="11" creationId="{00000000-0000-0000-0000-000000000000}"/>
          </ac:grpSpMkLst>
        </pc:grpChg>
        <pc:grpChg chg="mod">
          <ac:chgData name="K A" userId="a8b0e0e9590ff776" providerId="LiveId" clId="{65143926-AFAF-4C07-BF7B-1ADEE37E4416}" dt="2026-06-30T18:10:05.227" v="4676" actId="14100"/>
          <ac:grpSpMkLst>
            <pc:docMk/>
            <pc:sldMk cId="0" sldId="256"/>
            <ac:grpSpMk id="14" creationId="{00000000-0000-0000-0000-000000000000}"/>
          </ac:grpSpMkLst>
        </pc:grpChg>
        <pc:grpChg chg="mod">
          <ac:chgData name="K A" userId="a8b0e0e9590ff776" providerId="LiveId" clId="{65143926-AFAF-4C07-BF7B-1ADEE37E4416}" dt="2026-06-30T16:03:51.820" v="1651" actId="1076"/>
          <ac:grpSpMkLst>
            <pc:docMk/>
            <pc:sldMk cId="0" sldId="256"/>
            <ac:grpSpMk id="18" creationId="{00000000-0000-0000-0000-000000000000}"/>
          </ac:grpSpMkLst>
        </pc:grpChg>
        <pc:grpChg chg="mod">
          <ac:chgData name="K A" userId="a8b0e0e9590ff776" providerId="LiveId" clId="{65143926-AFAF-4C07-BF7B-1ADEE37E4416}" dt="2026-06-29T17:54:29.841" v="1129" actId="1076"/>
          <ac:grpSpMkLst>
            <pc:docMk/>
            <pc:sldMk cId="0" sldId="256"/>
            <ac:grpSpMk id="21" creationId="{00000000-0000-0000-0000-000000000000}"/>
          </ac:grpSpMkLst>
        </pc:grpChg>
        <pc:grpChg chg="mod">
          <ac:chgData name="K A" userId="a8b0e0e9590ff776" providerId="LiveId" clId="{65143926-AFAF-4C07-BF7B-1ADEE37E4416}" dt="2026-06-30T18:13:01.034" v="4708" actId="1076"/>
          <ac:grpSpMkLst>
            <pc:docMk/>
            <pc:sldMk cId="0" sldId="256"/>
            <ac:grpSpMk id="24" creationId="{00000000-0000-0000-0000-000000000000}"/>
          </ac:grpSpMkLst>
        </pc:grpChg>
        <pc:grpChg chg="add del mod">
          <ac:chgData name="K A" userId="a8b0e0e9590ff776" providerId="LiveId" clId="{65143926-AFAF-4C07-BF7B-1ADEE37E4416}" dt="2026-06-30T18:01:01.397" v="4188" actId="1076"/>
          <ac:grpSpMkLst>
            <pc:docMk/>
            <pc:sldMk cId="0" sldId="256"/>
            <ac:grpSpMk id="27" creationId="{00000000-0000-0000-0000-000000000000}"/>
          </ac:grpSpMkLst>
        </pc:grpChg>
        <pc:grpChg chg="add mod ord">
          <ac:chgData name="K A" userId="a8b0e0e9590ff776" providerId="LiveId" clId="{65143926-AFAF-4C07-BF7B-1ADEE37E4416}" dt="2026-06-30T18:11:14.120" v="4689" actId="14100"/>
          <ac:grpSpMkLst>
            <pc:docMk/>
            <pc:sldMk cId="0" sldId="256"/>
            <ac:grpSpMk id="56" creationId="{653CEE79-216D-C215-ED15-E0BCFFE0B060}"/>
          </ac:grpSpMkLst>
        </pc:grpChg>
        <pc:grpChg chg="add mod">
          <ac:chgData name="K A" userId="a8b0e0e9590ff776" providerId="LiveId" clId="{65143926-AFAF-4C07-BF7B-1ADEE37E4416}" dt="2026-06-30T18:02:14.753" v="4196" actId="1076"/>
          <ac:grpSpMkLst>
            <pc:docMk/>
            <pc:sldMk cId="0" sldId="256"/>
            <ac:grpSpMk id="62" creationId="{4DB174AD-4283-82DE-C1E3-51E77302D9F4}"/>
          </ac:grpSpMkLst>
        </pc:grpChg>
        <pc:grpChg chg="add mod ord">
          <ac:chgData name="K A" userId="a8b0e0e9590ff776" providerId="LiveId" clId="{65143926-AFAF-4C07-BF7B-1ADEE37E4416}" dt="2026-06-30T18:12:38.540" v="4704" actId="1076"/>
          <ac:grpSpMkLst>
            <pc:docMk/>
            <pc:sldMk cId="0" sldId="256"/>
            <ac:grpSpMk id="69" creationId="{A821D0A5-187B-3903-5894-842F41210DBD}"/>
          </ac:grpSpMkLst>
        </pc:grpChg>
        <pc:grpChg chg="add mod">
          <ac:chgData name="K A" userId="a8b0e0e9590ff776" providerId="LiveId" clId="{65143926-AFAF-4C07-BF7B-1ADEE37E4416}" dt="2026-06-30T18:00:25.470" v="4184" actId="1076"/>
          <ac:grpSpMkLst>
            <pc:docMk/>
            <pc:sldMk cId="0" sldId="256"/>
            <ac:grpSpMk id="104" creationId="{267263CA-8B61-9EFE-DCC1-E5D5E2FBC27B}"/>
          </ac:grpSpMkLst>
        </pc:grpChg>
        <pc:grpChg chg="add mod">
          <ac:chgData name="K A" userId="a8b0e0e9590ff776" providerId="LiveId" clId="{65143926-AFAF-4C07-BF7B-1ADEE37E4416}" dt="2026-06-30T18:00:37.492" v="4185" actId="1076"/>
          <ac:grpSpMkLst>
            <pc:docMk/>
            <pc:sldMk cId="0" sldId="256"/>
            <ac:grpSpMk id="107" creationId="{B5D4F937-1D59-1587-18C7-B79231610B44}"/>
          </ac:grpSpMkLst>
        </pc:grpChg>
        <pc:grpChg chg="add mod">
          <ac:chgData name="K A" userId="a8b0e0e9590ff776" providerId="LiveId" clId="{65143926-AFAF-4C07-BF7B-1ADEE37E4416}" dt="2026-06-30T16:15:55.717" v="1728" actId="1076"/>
          <ac:grpSpMkLst>
            <pc:docMk/>
            <pc:sldMk cId="0" sldId="256"/>
            <ac:grpSpMk id="110" creationId="{4BE0B843-D021-F2A9-94BB-9E3604775CD6}"/>
          </ac:grpSpMkLst>
        </pc:grpChg>
        <pc:grpChg chg="add mod">
          <ac:chgData name="K A" userId="a8b0e0e9590ff776" providerId="LiveId" clId="{65143926-AFAF-4C07-BF7B-1ADEE37E4416}" dt="2026-06-30T17:59:46.275" v="4179" actId="1076"/>
          <ac:grpSpMkLst>
            <pc:docMk/>
            <pc:sldMk cId="0" sldId="256"/>
            <ac:grpSpMk id="113" creationId="{48EF59DC-893E-D99F-2395-E495B8579C11}"/>
          </ac:grpSpMkLst>
        </pc:grpChg>
        <pc:grpChg chg="add mod">
          <ac:chgData name="K A" userId="a8b0e0e9590ff776" providerId="LiveId" clId="{65143926-AFAF-4C07-BF7B-1ADEE37E4416}" dt="2026-06-30T18:01:13.663" v="4189" actId="1076"/>
          <ac:grpSpMkLst>
            <pc:docMk/>
            <pc:sldMk cId="0" sldId="256"/>
            <ac:grpSpMk id="116" creationId="{980CC337-2D72-4A94-9263-24B5BFDB78EA}"/>
          </ac:grpSpMkLst>
        </pc:grpChg>
        <pc:grpChg chg="add mod">
          <ac:chgData name="K A" userId="a8b0e0e9590ff776" providerId="LiveId" clId="{65143926-AFAF-4C07-BF7B-1ADEE37E4416}" dt="2026-06-30T16:03:08.928" v="1600"/>
          <ac:grpSpMkLst>
            <pc:docMk/>
            <pc:sldMk cId="0" sldId="256"/>
            <ac:grpSpMk id="119" creationId="{3A6D5244-0A91-4CCB-B246-8E3B08369E28}"/>
          </ac:grpSpMkLst>
        </pc:grpChg>
        <pc:picChg chg="add del mod ord">
          <ac:chgData name="K A" userId="a8b0e0e9590ff776" providerId="LiveId" clId="{65143926-AFAF-4C07-BF7B-1ADEE37E4416}" dt="2026-06-30T16:09:37.906" v="1685" actId="478"/>
          <ac:picMkLst>
            <pc:docMk/>
            <pc:sldMk cId="0" sldId="256"/>
            <ac:picMk id="55" creationId="{D7CA5907-C5AE-969F-9ABB-ED027E3CF20C}"/>
          </ac:picMkLst>
        </pc:picChg>
        <pc:picChg chg="add del mod modCrop">
          <ac:chgData name="K A" userId="a8b0e0e9590ff776" providerId="LiveId" clId="{65143926-AFAF-4C07-BF7B-1ADEE37E4416}" dt="2026-06-30T16:07:56.588" v="1670" actId="478"/>
          <ac:picMkLst>
            <pc:docMk/>
            <pc:sldMk cId="0" sldId="256"/>
            <ac:picMk id="66" creationId="{5CE64C31-73A0-B079-8F84-171DA7CB1FD7}"/>
          </ac:picMkLst>
        </pc:picChg>
        <pc:picChg chg="add del mod">
          <ac:chgData name="K A" userId="a8b0e0e9590ff776" providerId="LiveId" clId="{65143926-AFAF-4C07-BF7B-1ADEE37E4416}" dt="2026-06-30T16:11:10.502" v="1703" actId="478"/>
          <ac:picMkLst>
            <pc:docMk/>
            <pc:sldMk cId="0" sldId="256"/>
            <ac:picMk id="73" creationId="{349745C4-6718-C08F-F479-DA7C66113920}"/>
          </ac:picMkLst>
        </pc:picChg>
        <pc:picChg chg="add del mod modCrop">
          <ac:chgData name="K A" userId="a8b0e0e9590ff776" providerId="LiveId" clId="{65143926-AFAF-4C07-BF7B-1ADEE37E4416}" dt="2026-06-30T16:06:13.312" v="1653" actId="478"/>
          <ac:picMkLst>
            <pc:docMk/>
            <pc:sldMk cId="0" sldId="256"/>
            <ac:picMk id="79" creationId="{806B6993-A316-C7A8-A7D4-EA03C352510D}"/>
          </ac:picMkLst>
        </pc:picChg>
        <pc:picChg chg="add mod ord modCrop">
          <ac:chgData name="K A" userId="a8b0e0e9590ff776" providerId="LiveId" clId="{65143926-AFAF-4C07-BF7B-1ADEE37E4416}" dt="2026-06-30T18:11:25.832" v="4691" actId="1076"/>
          <ac:picMkLst>
            <pc:docMk/>
            <pc:sldMk cId="0" sldId="256"/>
            <ac:picMk id="125" creationId="{9A57C92C-578B-405C-832F-73D3D715CBC7}"/>
          </ac:picMkLst>
        </pc:picChg>
        <pc:picChg chg="add mod modCrop">
          <ac:chgData name="K A" userId="a8b0e0e9590ff776" providerId="LiveId" clId="{65143926-AFAF-4C07-BF7B-1ADEE37E4416}" dt="2026-06-30T18:12:34.091" v="4703" actId="1076"/>
          <ac:picMkLst>
            <pc:docMk/>
            <pc:sldMk cId="0" sldId="256"/>
            <ac:picMk id="127" creationId="{34BC7776-D800-C1A6-9CC2-44B604E137EE}"/>
          </ac:picMkLst>
        </pc:picChg>
        <pc:picChg chg="add del mod">
          <ac:chgData name="K A" userId="a8b0e0e9590ff776" providerId="LiveId" clId="{65143926-AFAF-4C07-BF7B-1ADEE37E4416}" dt="2026-06-30T16:10:11.943" v="1688" actId="478"/>
          <ac:picMkLst>
            <pc:docMk/>
            <pc:sldMk cId="0" sldId="256"/>
            <ac:picMk id="129" creationId="{C8AA523C-FD6C-E11B-8374-CDE56209198C}"/>
          </ac:picMkLst>
        </pc:picChg>
        <pc:picChg chg="add mod modCrop">
          <ac:chgData name="K A" userId="a8b0e0e9590ff776" providerId="LiveId" clId="{65143926-AFAF-4C07-BF7B-1ADEE37E4416}" dt="2026-06-30T18:12:11.463" v="4699" actId="1076"/>
          <ac:picMkLst>
            <pc:docMk/>
            <pc:sldMk cId="0" sldId="256"/>
            <ac:picMk id="131" creationId="{6B119FB8-E1E6-6358-A646-0788DE25B9EB}"/>
          </ac:picMkLst>
        </pc:picChg>
        <pc:picChg chg="add mod modCrop">
          <ac:chgData name="K A" userId="a8b0e0e9590ff776" providerId="LiveId" clId="{65143926-AFAF-4C07-BF7B-1ADEE37E4416}" dt="2026-06-30T18:11:51.222" v="4695" actId="14100"/>
          <ac:picMkLst>
            <pc:docMk/>
            <pc:sldMk cId="0" sldId="256"/>
            <ac:picMk id="133" creationId="{D0D2BD96-58AD-4B8C-870B-6A83B77C0CC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CA85C8-2F7A-4FEB-9044-6E1403869B4B}" type="datetimeFigureOut">
              <a:rPr lang="en-GB" smtClean="0"/>
              <a:t>09/07/2026</a:t>
            </a:fld>
            <a:endParaRPr lang="en-GB"/>
          </a:p>
        </p:txBody>
      </p:sp>
      <p:sp>
        <p:nvSpPr>
          <p:cNvPr id="4" name="Slide Image Placeholder 3"/>
          <p:cNvSpPr>
            <a:spLocks noGrp="1" noRot="1" noChangeAspect="1"/>
          </p:cNvSpPr>
          <p:nvPr>
            <p:ph type="sldImg" idx="2"/>
          </p:nvPr>
        </p:nvSpPr>
        <p:spPr>
          <a:xfrm>
            <a:off x="1244600" y="1143000"/>
            <a:ext cx="4368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D2B1FF-244A-41F6-BD24-32FE01F35CAB}" type="slidenum">
              <a:rPr lang="en-GB" smtClean="0"/>
              <a:t>‹#›</a:t>
            </a:fld>
            <a:endParaRPr lang="en-GB"/>
          </a:p>
        </p:txBody>
      </p:sp>
    </p:spTree>
    <p:extLst>
      <p:ext uri="{BB962C8B-B14F-4D97-AF65-F5344CB8AC3E}">
        <p14:creationId xmlns:p14="http://schemas.microsoft.com/office/powerpoint/2010/main" val="8287096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D2B1FF-244A-41F6-BD24-32FE01F35CAB}" type="slidenum">
              <a:rPr lang="en-GB" smtClean="0"/>
              <a:t>1</a:t>
            </a:fld>
            <a:endParaRPr lang="en-GB"/>
          </a:p>
        </p:txBody>
      </p:sp>
    </p:spTree>
    <p:extLst>
      <p:ext uri="{BB962C8B-B14F-4D97-AF65-F5344CB8AC3E}">
        <p14:creationId xmlns:p14="http://schemas.microsoft.com/office/powerpoint/2010/main" val="3975854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7/9/2026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5400000">
            <a:off x="3862005" y="6365664"/>
            <a:ext cx="14096132" cy="893023"/>
            <a:chOff x="0" y="0"/>
            <a:chExt cx="5051735" cy="320039"/>
          </a:xfrm>
          <a:solidFill>
            <a:schemeClr val="accent4">
              <a:lumMod val="60000"/>
              <a:lumOff val="40000"/>
            </a:schemeClr>
          </a:solidFill>
        </p:grpSpPr>
        <p:sp>
          <p:nvSpPr>
            <p:cNvPr id="3" name="Freeform 3"/>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4" name="TextBox 4"/>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5" name="Group 5"/>
          <p:cNvGrpSpPr/>
          <p:nvPr/>
        </p:nvGrpSpPr>
        <p:grpSpPr>
          <a:xfrm>
            <a:off x="-1533220" y="258004"/>
            <a:ext cx="14096132" cy="572721"/>
            <a:chOff x="0" y="0"/>
            <a:chExt cx="5051735" cy="205250"/>
          </a:xfrm>
          <a:solidFill>
            <a:schemeClr val="accent4">
              <a:lumMod val="60000"/>
              <a:lumOff val="40000"/>
            </a:schemeClr>
          </a:solidFill>
        </p:grpSpPr>
        <p:sp>
          <p:nvSpPr>
            <p:cNvPr id="6" name="Freeform 6"/>
            <p:cNvSpPr/>
            <p:nvPr/>
          </p:nvSpPr>
          <p:spPr>
            <a:xfrm>
              <a:off x="0" y="0"/>
              <a:ext cx="5051735" cy="205250"/>
            </a:xfrm>
            <a:custGeom>
              <a:avLst/>
              <a:gdLst/>
              <a:ahLst/>
              <a:cxnLst/>
              <a:rect l="l" t="t" r="r" b="b"/>
              <a:pathLst>
                <a:path w="5051735" h="205250">
                  <a:moveTo>
                    <a:pt x="0" y="0"/>
                  </a:moveTo>
                  <a:lnTo>
                    <a:pt x="5051735" y="0"/>
                  </a:lnTo>
                  <a:lnTo>
                    <a:pt x="5051735" y="205250"/>
                  </a:lnTo>
                  <a:lnTo>
                    <a:pt x="0" y="205250"/>
                  </a:lnTo>
                  <a:close/>
                </a:path>
              </a:pathLst>
            </a:custGeom>
            <a:grpFill/>
          </p:spPr>
          <p:txBody>
            <a:bodyPr/>
            <a:lstStyle/>
            <a:p>
              <a:endParaRPr lang="en-GB"/>
            </a:p>
          </p:txBody>
        </p:sp>
        <p:sp>
          <p:nvSpPr>
            <p:cNvPr id="7" name="TextBox 7"/>
            <p:cNvSpPr txBox="1"/>
            <p:nvPr/>
          </p:nvSpPr>
          <p:spPr>
            <a:xfrm>
              <a:off x="0" y="-28575"/>
              <a:ext cx="5051735" cy="233825"/>
            </a:xfrm>
            <a:prstGeom prst="rect">
              <a:avLst/>
            </a:prstGeom>
            <a:grpFill/>
          </p:spPr>
          <p:txBody>
            <a:bodyPr lIns="50800" tIns="50800" rIns="50800" bIns="50800" rtlCol="0" anchor="ctr"/>
            <a:lstStyle/>
            <a:p>
              <a:pPr algn="ctr">
                <a:lnSpc>
                  <a:spcPts val="1960"/>
                </a:lnSpc>
                <a:spcBef>
                  <a:spcPct val="0"/>
                </a:spcBef>
              </a:pPr>
              <a:endParaRPr dirty="0"/>
            </a:p>
          </p:txBody>
        </p:sp>
      </p:grpSp>
      <p:grpSp>
        <p:nvGrpSpPr>
          <p:cNvPr id="8" name="Group 8"/>
          <p:cNvGrpSpPr/>
          <p:nvPr/>
        </p:nvGrpSpPr>
        <p:grpSpPr>
          <a:xfrm>
            <a:off x="-1418715" y="7319349"/>
            <a:ext cx="14096132" cy="893023"/>
            <a:chOff x="0" y="0"/>
            <a:chExt cx="5051735" cy="320039"/>
          </a:xfrm>
          <a:solidFill>
            <a:schemeClr val="accent4">
              <a:lumMod val="60000"/>
              <a:lumOff val="40000"/>
            </a:schemeClr>
          </a:solidFill>
        </p:grpSpPr>
        <p:sp>
          <p:nvSpPr>
            <p:cNvPr id="9" name="Freeform 9"/>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10" name="TextBox 10"/>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14" name="Group 14"/>
          <p:cNvGrpSpPr/>
          <p:nvPr/>
        </p:nvGrpSpPr>
        <p:grpSpPr>
          <a:xfrm>
            <a:off x="319465" y="1162047"/>
            <a:ext cx="5015826" cy="2440207"/>
            <a:chOff x="18499" y="-84524"/>
            <a:chExt cx="2090360" cy="904387"/>
          </a:xfrm>
        </p:grpSpPr>
        <p:sp>
          <p:nvSpPr>
            <p:cNvPr id="15" name="Freeform 15"/>
            <p:cNvSpPr/>
            <p:nvPr/>
          </p:nvSpPr>
          <p:spPr>
            <a:xfrm>
              <a:off x="18499" y="-24350"/>
              <a:ext cx="2003560" cy="809545"/>
            </a:xfrm>
            <a:custGeom>
              <a:avLst/>
              <a:gdLst/>
              <a:ahLst/>
              <a:cxnLst/>
              <a:rect l="l" t="t" r="r" b="b"/>
              <a:pathLst>
                <a:path w="2003560" h="875812">
                  <a:moveTo>
                    <a:pt x="0" y="0"/>
                  </a:moveTo>
                  <a:lnTo>
                    <a:pt x="2003560" y="0"/>
                  </a:lnTo>
                  <a:lnTo>
                    <a:pt x="2003560" y="875812"/>
                  </a:lnTo>
                  <a:lnTo>
                    <a:pt x="0" y="875812"/>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16" name="TextBox 16"/>
            <p:cNvSpPr txBox="1"/>
            <p:nvPr/>
          </p:nvSpPr>
          <p:spPr>
            <a:xfrm>
              <a:off x="105299" y="-84524"/>
              <a:ext cx="2003560" cy="904387"/>
            </a:xfrm>
            <a:prstGeom prst="rect">
              <a:avLst/>
            </a:prstGeom>
            <a:ln>
              <a:noFill/>
            </a:ln>
          </p:spPr>
          <p:txBody>
            <a:bodyPr lIns="50800" tIns="50800" rIns="50800" bIns="50800" rtlCol="0" anchor="ctr"/>
            <a:lstStyle/>
            <a:p>
              <a:pPr algn="ctr">
                <a:lnSpc>
                  <a:spcPts val="1400"/>
                </a:lnSpc>
              </a:pPr>
              <a:r>
                <a:rPr lang="en-US" sz="1000" b="1" u="sng" dirty="0">
                  <a:solidFill>
                    <a:srgbClr val="000000"/>
                  </a:solidFill>
                  <a:latin typeface="A Day Without Sun Text Bold"/>
                  <a:ea typeface="A Day Without Sun Text Bold"/>
                  <a:cs typeface="A Day Without Sun Text Bold"/>
                  <a:sym typeface="A Day Without Sun Text Bold"/>
                </a:rPr>
                <a:t>Very Important Vocabulary:</a:t>
              </a:r>
            </a:p>
            <a:p>
              <a:pPr algn="ctr">
                <a:lnSpc>
                  <a:spcPts val="1400"/>
                </a:lnSpc>
              </a:pPr>
              <a:r>
                <a:rPr lang="en-US" sz="1000" u="sng" dirty="0">
                  <a:solidFill>
                    <a:srgbClr val="000000"/>
                  </a:solidFill>
                  <a:latin typeface="A Day Without Sun Text Bold"/>
                  <a:ea typeface="A Day Without Sun Text"/>
                  <a:cs typeface="A Day Without Sun Text"/>
                  <a:sym typeface="A Day Without Sun Text Bold"/>
                </a:rPr>
                <a:t>Pilgrimage</a:t>
              </a:r>
              <a:r>
                <a:rPr lang="en-US" sz="1000" dirty="0">
                  <a:solidFill>
                    <a:srgbClr val="000000"/>
                  </a:solidFill>
                  <a:latin typeface="A Day Without Sun Text Bold"/>
                  <a:ea typeface="A Day Without Sun Text"/>
                  <a:cs typeface="A Day Without Sun Text"/>
                  <a:sym typeface="A Day Without Sun Text Bold"/>
                </a:rPr>
                <a:t>: </a:t>
              </a:r>
              <a:r>
                <a:rPr lang="en-US" sz="1000" dirty="0">
                  <a:solidFill>
                    <a:srgbClr val="000000"/>
                  </a:solidFill>
                  <a:latin typeface="A Day Without Sun Text" panose="020B0604020202020204" charset="0"/>
                  <a:ea typeface="A Day Without Sun Text"/>
                  <a:cs typeface="A Day Without Sun Text"/>
                  <a:sym typeface="A Day Without Sun Text Bold"/>
                </a:rPr>
                <a:t>a journey to a sacred place</a:t>
              </a:r>
            </a:p>
            <a:p>
              <a:pPr algn="ctr">
                <a:lnSpc>
                  <a:spcPts val="1400"/>
                </a:lnSpc>
              </a:pPr>
              <a:r>
                <a:rPr lang="en-US" sz="1000" b="1" u="sng" dirty="0">
                  <a:solidFill>
                    <a:srgbClr val="000000"/>
                  </a:solidFill>
                  <a:latin typeface="A Day Without Sun Text" panose="020B0604020202020204" charset="0"/>
                  <a:ea typeface="A Day Without Sun Text"/>
                  <a:cs typeface="A Day Without Sun Text"/>
                  <a:sym typeface="A Day Without Sun Text Bold"/>
                </a:rPr>
                <a:t>Pilgrim</a:t>
              </a:r>
              <a:r>
                <a:rPr lang="en-US" sz="1000" b="1" dirty="0">
                  <a:solidFill>
                    <a:srgbClr val="000000"/>
                  </a:solidFill>
                  <a:latin typeface="A Day Without Sun Text" panose="020B0604020202020204" charset="0"/>
                  <a:ea typeface="A Day Without Sun Text"/>
                  <a:cs typeface="A Day Without Sun Text"/>
                  <a:sym typeface="A Day Without Sun Text Bold"/>
                </a:rPr>
                <a:t>: </a:t>
              </a:r>
              <a:r>
                <a:rPr lang="en-US" sz="1000" dirty="0">
                  <a:solidFill>
                    <a:srgbClr val="000000"/>
                  </a:solidFill>
                  <a:latin typeface="A Day Without Sun Text" panose="020B0604020202020204" charset="0"/>
                  <a:ea typeface="A Day Without Sun Text"/>
                  <a:cs typeface="A Day Without Sun Text"/>
                  <a:sym typeface="A Day Without Sun Text Bold"/>
                </a:rPr>
                <a:t>someone who makes a journey to a sacred place </a:t>
              </a:r>
            </a:p>
            <a:p>
              <a:pPr algn="ctr">
                <a:lnSpc>
                  <a:spcPts val="1400"/>
                </a:lnSpc>
              </a:pPr>
              <a:r>
                <a:rPr lang="en-US" sz="1000" b="1" u="sng" dirty="0">
                  <a:solidFill>
                    <a:srgbClr val="000000"/>
                  </a:solidFill>
                  <a:latin typeface="A Day Without Sun Text" panose="020B0604020202020204" charset="0"/>
                  <a:ea typeface="A Day Without Sun Text"/>
                  <a:cs typeface="A Day Without Sun Text"/>
                  <a:sym typeface="A Day Without Sun Text Bold"/>
                </a:rPr>
                <a:t>Sacred</a:t>
              </a:r>
              <a:r>
                <a:rPr lang="en-US" sz="1000" b="1" dirty="0">
                  <a:solidFill>
                    <a:srgbClr val="000000"/>
                  </a:solidFill>
                  <a:latin typeface="A Day Without Sun Text" panose="020B0604020202020204" charset="0"/>
                  <a:ea typeface="A Day Without Sun Text"/>
                  <a:cs typeface="A Day Without Sun Text"/>
                  <a:sym typeface="A Day Without Sun Text Bold"/>
                </a:rPr>
                <a:t>: </a:t>
              </a:r>
              <a:r>
                <a:rPr lang="en-US" sz="1000" dirty="0">
                  <a:solidFill>
                    <a:srgbClr val="000000"/>
                  </a:solidFill>
                  <a:latin typeface="A Day Without Sun Text" panose="020B0604020202020204" charset="0"/>
                  <a:ea typeface="A Day Without Sun Text"/>
                  <a:cs typeface="A Day Without Sun Text"/>
                  <a:sym typeface="A Day Without Sun Text Bold"/>
                </a:rPr>
                <a:t>holy or special </a:t>
              </a:r>
            </a:p>
            <a:p>
              <a:pPr algn="ctr">
                <a:lnSpc>
                  <a:spcPts val="1400"/>
                </a:lnSpc>
              </a:pPr>
              <a:r>
                <a:rPr lang="en-US" sz="1000" b="1" u="sng" dirty="0">
                  <a:solidFill>
                    <a:srgbClr val="000000"/>
                  </a:solidFill>
                  <a:latin typeface="A Day Without Sun Text" panose="020B0604020202020204" charset="0"/>
                  <a:ea typeface="A Day Without Sun Text"/>
                  <a:cs typeface="A Day Without Sun Text"/>
                  <a:sym typeface="A Day Without Sun Text Bold"/>
                </a:rPr>
                <a:t>Worship</a:t>
              </a:r>
              <a:r>
                <a:rPr lang="en-US" sz="1000" b="1" dirty="0">
                  <a:solidFill>
                    <a:srgbClr val="000000"/>
                  </a:solidFill>
                  <a:latin typeface="A Day Without Sun Text" panose="020B0604020202020204" charset="0"/>
                  <a:ea typeface="A Day Without Sun Text"/>
                  <a:cs typeface="A Day Without Sun Text"/>
                  <a:sym typeface="A Day Without Sun Text Bold"/>
                </a:rPr>
                <a:t>: </a:t>
              </a:r>
              <a:r>
                <a:rPr lang="en-US" sz="1000" dirty="0">
                  <a:solidFill>
                    <a:srgbClr val="000000"/>
                  </a:solidFill>
                  <a:latin typeface="A Day Without Sun Text" panose="020B0604020202020204" charset="0"/>
                  <a:ea typeface="A Day Without Sun Text"/>
                  <a:cs typeface="A Day Without Sun Text"/>
                  <a:sym typeface="A Day Without Sun Text Bold"/>
                </a:rPr>
                <a:t>expressing faith through prayer or song</a:t>
              </a:r>
            </a:p>
            <a:p>
              <a:pPr algn="ctr">
                <a:lnSpc>
                  <a:spcPts val="1400"/>
                </a:lnSpc>
              </a:pPr>
              <a:r>
                <a:rPr lang="en-US" sz="1000" b="1" u="sng" dirty="0">
                  <a:solidFill>
                    <a:srgbClr val="000000"/>
                  </a:solidFill>
                  <a:latin typeface="A Day Without Sun Text" panose="020B0604020202020204" charset="0"/>
                  <a:ea typeface="A Day Without Sun Text"/>
                  <a:cs typeface="A Day Without Sun Text"/>
                  <a:sym typeface="A Day Without Sun Text Bold"/>
                </a:rPr>
                <a:t>Monastery</a:t>
              </a:r>
              <a:r>
                <a:rPr lang="en-US" sz="1000" b="1" dirty="0">
                  <a:solidFill>
                    <a:srgbClr val="000000"/>
                  </a:solidFill>
                  <a:latin typeface="A Day Without Sun Text" panose="020B0604020202020204" charset="0"/>
                  <a:ea typeface="A Day Without Sun Text"/>
                  <a:cs typeface="A Day Without Sun Text"/>
                  <a:sym typeface="A Day Without Sun Text Bold"/>
                </a:rPr>
                <a:t>: </a:t>
              </a:r>
              <a:r>
                <a:rPr lang="en-US" sz="1000" dirty="0">
                  <a:solidFill>
                    <a:srgbClr val="000000"/>
                  </a:solidFill>
                  <a:latin typeface="A Day Without Sun Text" panose="020B0604020202020204" charset="0"/>
                  <a:ea typeface="A Day Without Sun Text"/>
                  <a:cs typeface="A Day Without Sun Text"/>
                  <a:sym typeface="A Day Without Sun Text Bold"/>
                </a:rPr>
                <a:t>a place where monks live and pray </a:t>
              </a:r>
            </a:p>
            <a:p>
              <a:pPr algn="ctr">
                <a:lnSpc>
                  <a:spcPts val="1400"/>
                </a:lnSpc>
              </a:pPr>
              <a:r>
                <a:rPr lang="en-US" sz="1000" b="1" u="sng" dirty="0">
                  <a:solidFill>
                    <a:srgbClr val="000000"/>
                  </a:solidFill>
                  <a:latin typeface="A Day Without Sun Text" panose="020B0604020202020204" charset="0"/>
                  <a:ea typeface="A Day Without Sun Text"/>
                  <a:cs typeface="A Day Without Sun Text"/>
                  <a:sym typeface="A Day Without Sun Text Bold"/>
                </a:rPr>
                <a:t>Abbey</a:t>
              </a:r>
              <a:r>
                <a:rPr lang="en-US" sz="1000" b="1" dirty="0">
                  <a:solidFill>
                    <a:srgbClr val="000000"/>
                  </a:solidFill>
                  <a:latin typeface="A Day Without Sun Text" panose="020B0604020202020204" charset="0"/>
                  <a:ea typeface="A Day Without Sun Text"/>
                  <a:cs typeface="A Day Without Sun Text"/>
                  <a:sym typeface="A Day Without Sun Text Bold"/>
                </a:rPr>
                <a:t>: </a:t>
              </a:r>
              <a:r>
                <a:rPr lang="en-US" sz="1000" dirty="0">
                  <a:solidFill>
                    <a:srgbClr val="000000"/>
                  </a:solidFill>
                  <a:latin typeface="A Day Without Sun Text" panose="020B0604020202020204" charset="0"/>
                  <a:ea typeface="A Day Without Sun Text"/>
                  <a:cs typeface="A Day Without Sun Text"/>
                  <a:sym typeface="A Day Without Sun Text Bold"/>
                </a:rPr>
                <a:t>a community of monks or nuns</a:t>
              </a:r>
            </a:p>
            <a:p>
              <a:pPr algn="ctr">
                <a:lnSpc>
                  <a:spcPts val="1400"/>
                </a:lnSpc>
              </a:pPr>
              <a:r>
                <a:rPr lang="en-US" sz="1000" b="1" u="sng" dirty="0">
                  <a:solidFill>
                    <a:srgbClr val="000000"/>
                  </a:solidFill>
                  <a:latin typeface="A Day Without Sun Text" panose="020B0604020202020204" charset="0"/>
                  <a:ea typeface="A Day Without Sun Text"/>
                  <a:cs typeface="A Day Without Sun Text"/>
                  <a:sym typeface="A Day Without Sun Text Bold"/>
                </a:rPr>
                <a:t>Contemporary</a:t>
              </a:r>
              <a:r>
                <a:rPr lang="en-US" sz="1000" b="1" dirty="0">
                  <a:solidFill>
                    <a:srgbClr val="000000"/>
                  </a:solidFill>
                  <a:latin typeface="A Day Without Sun Text" panose="020B0604020202020204" charset="0"/>
                  <a:ea typeface="A Day Without Sun Text"/>
                  <a:cs typeface="A Day Without Sun Text"/>
                  <a:sym typeface="A Day Without Sun Text Bold"/>
                </a:rPr>
                <a:t>: </a:t>
              </a:r>
              <a:r>
                <a:rPr lang="en-US" sz="1000" dirty="0">
                  <a:solidFill>
                    <a:srgbClr val="000000"/>
                  </a:solidFill>
                  <a:latin typeface="A Day Without Sun Text" panose="020B0604020202020204" charset="0"/>
                  <a:ea typeface="A Day Without Sun Text"/>
                  <a:cs typeface="A Day Without Sun Text"/>
                  <a:sym typeface="A Day Without Sun Text Bold"/>
                </a:rPr>
                <a:t>something modern or belonging to the present </a:t>
              </a:r>
            </a:p>
            <a:p>
              <a:pPr algn="ctr">
                <a:lnSpc>
                  <a:spcPts val="1400"/>
                </a:lnSpc>
              </a:pPr>
              <a:r>
                <a:rPr lang="en-US" sz="1000" b="1" u="sng" dirty="0">
                  <a:solidFill>
                    <a:srgbClr val="000000"/>
                  </a:solidFill>
                  <a:latin typeface="A Day Without Sun Text" panose="020B0604020202020204" charset="0"/>
                  <a:ea typeface="A Day Without Sun Text"/>
                  <a:cs typeface="A Day Without Sun Text"/>
                  <a:sym typeface="A Day Without Sun Text Bold"/>
                </a:rPr>
                <a:t>Historical</a:t>
              </a:r>
              <a:r>
                <a:rPr lang="en-US" sz="1000" b="1" dirty="0">
                  <a:solidFill>
                    <a:srgbClr val="000000"/>
                  </a:solidFill>
                  <a:latin typeface="A Day Without Sun Text" panose="020B0604020202020204" charset="0"/>
                  <a:ea typeface="A Day Without Sun Text"/>
                  <a:cs typeface="A Day Without Sun Text"/>
                  <a:sym typeface="A Day Without Sun Text Bold"/>
                </a:rPr>
                <a:t>: </a:t>
              </a:r>
              <a:r>
                <a:rPr lang="en-US" sz="1000" dirty="0">
                  <a:solidFill>
                    <a:srgbClr val="000000"/>
                  </a:solidFill>
                  <a:latin typeface="A Day Without Sun Text" panose="020B0604020202020204" charset="0"/>
                  <a:ea typeface="A Day Without Sun Text"/>
                  <a:cs typeface="A Day Without Sun Text"/>
                  <a:sym typeface="A Day Without Sun Text Bold"/>
                </a:rPr>
                <a:t>something that belongs or relates to the past </a:t>
              </a:r>
            </a:p>
            <a:p>
              <a:pPr algn="ctr">
                <a:lnSpc>
                  <a:spcPts val="1400"/>
                </a:lnSpc>
              </a:pPr>
              <a:r>
                <a:rPr lang="en-US" sz="1000" b="1" u="sng" dirty="0">
                  <a:solidFill>
                    <a:srgbClr val="000000"/>
                  </a:solidFill>
                  <a:latin typeface="A Day Without Sun Text" panose="020B0604020202020204" charset="0"/>
                  <a:ea typeface="A Day Without Sun Text"/>
                  <a:cs typeface="A Day Without Sun Text"/>
                  <a:sym typeface="A Day Without Sun Text Bold"/>
                </a:rPr>
                <a:t>Legend</a:t>
              </a:r>
              <a:r>
                <a:rPr lang="en-US" sz="1000" b="1" dirty="0">
                  <a:solidFill>
                    <a:srgbClr val="000000"/>
                  </a:solidFill>
                  <a:latin typeface="A Day Without Sun Text" panose="020B0604020202020204" charset="0"/>
                  <a:ea typeface="A Day Without Sun Text"/>
                  <a:cs typeface="A Day Without Sun Text"/>
                  <a:sym typeface="A Day Without Sun Text Bold"/>
                </a:rPr>
                <a:t>: </a:t>
              </a:r>
              <a:r>
                <a:rPr lang="en-US" sz="1000" dirty="0">
                  <a:solidFill>
                    <a:srgbClr val="000000"/>
                  </a:solidFill>
                  <a:latin typeface="A Day Without Sun Text" panose="020B0604020202020204" charset="0"/>
                  <a:ea typeface="A Day Without Sun Text"/>
                  <a:cs typeface="A Day Without Sun Text"/>
                  <a:sym typeface="A Day Without Sun Text Bold"/>
                </a:rPr>
                <a:t>a traditional story from the past that is widely believed but cannot be proven</a:t>
              </a:r>
            </a:p>
            <a:p>
              <a:pPr algn="ctr">
                <a:lnSpc>
                  <a:spcPts val="1400"/>
                </a:lnSpc>
              </a:pPr>
              <a:r>
                <a:rPr lang="en-US" sz="1000" b="1" u="sng" dirty="0">
                  <a:solidFill>
                    <a:srgbClr val="000000"/>
                  </a:solidFill>
                  <a:latin typeface="A Day Without Sun Text" panose="020B0604020202020204" charset="0"/>
                  <a:ea typeface="A Day Without Sun Text"/>
                  <a:cs typeface="A Day Without Sun Text"/>
                  <a:sym typeface="A Day Without Sun Text Bold"/>
                </a:rPr>
                <a:t>Festival</a:t>
              </a:r>
              <a:r>
                <a:rPr lang="en-US" sz="1000" b="1" dirty="0">
                  <a:solidFill>
                    <a:srgbClr val="000000"/>
                  </a:solidFill>
                  <a:latin typeface="A Day Without Sun Text" panose="020B0604020202020204" charset="0"/>
                  <a:ea typeface="A Day Without Sun Text"/>
                  <a:cs typeface="A Day Without Sun Text"/>
                  <a:sym typeface="A Day Without Sun Text Bold"/>
                </a:rPr>
                <a:t>: </a:t>
              </a:r>
              <a:r>
                <a:rPr lang="en-US" sz="1000" dirty="0">
                  <a:solidFill>
                    <a:srgbClr val="000000"/>
                  </a:solidFill>
                  <a:latin typeface="A Day Without Sun Text" panose="020B0604020202020204" charset="0"/>
                  <a:ea typeface="A Day Without Sun Text"/>
                  <a:cs typeface="A Day Without Sun Text"/>
                  <a:sym typeface="A Day Without Sun Text Bold"/>
                </a:rPr>
                <a:t>a gathering or celebration centered around a specific theme or belief  </a:t>
              </a:r>
              <a:endParaRPr lang="en-US" sz="1000" dirty="0">
                <a:solidFill>
                  <a:srgbClr val="000000"/>
                </a:solidFill>
                <a:latin typeface="A Day Without Sun Text"/>
                <a:ea typeface="A Day Without Sun Text"/>
                <a:cs typeface="A Day Without Sun Text"/>
                <a:sym typeface="A Day Without Sun Text"/>
              </a:endParaRPr>
            </a:p>
          </p:txBody>
        </p:sp>
      </p:grpSp>
      <p:grpSp>
        <p:nvGrpSpPr>
          <p:cNvPr id="18" name="Group 18"/>
          <p:cNvGrpSpPr/>
          <p:nvPr/>
        </p:nvGrpSpPr>
        <p:grpSpPr>
          <a:xfrm rot="-10800000">
            <a:off x="-1533220" y="-722269"/>
            <a:ext cx="14096132" cy="893023"/>
            <a:chOff x="0" y="0"/>
            <a:chExt cx="5051735" cy="320039"/>
          </a:xfrm>
          <a:solidFill>
            <a:schemeClr val="accent4">
              <a:lumMod val="60000"/>
              <a:lumOff val="40000"/>
            </a:schemeClr>
          </a:solidFill>
        </p:grpSpPr>
        <p:sp>
          <p:nvSpPr>
            <p:cNvPr id="19" name="Freeform 19"/>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20" name="TextBox 20"/>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21" name="Group 21"/>
          <p:cNvGrpSpPr/>
          <p:nvPr/>
        </p:nvGrpSpPr>
        <p:grpSpPr>
          <a:xfrm rot="-5400000">
            <a:off x="-7243752" y="7404594"/>
            <a:ext cx="14096132" cy="893023"/>
            <a:chOff x="0" y="0"/>
            <a:chExt cx="5051735" cy="320039"/>
          </a:xfrm>
          <a:solidFill>
            <a:schemeClr val="accent4">
              <a:lumMod val="60000"/>
              <a:lumOff val="40000"/>
            </a:schemeClr>
          </a:solidFill>
        </p:grpSpPr>
        <p:sp>
          <p:nvSpPr>
            <p:cNvPr id="22" name="Freeform 22"/>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23" name="TextBox 23"/>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24" name="Group 24"/>
          <p:cNvGrpSpPr/>
          <p:nvPr/>
        </p:nvGrpSpPr>
        <p:grpSpPr>
          <a:xfrm>
            <a:off x="546100" y="7404593"/>
            <a:ext cx="14096132" cy="893023"/>
            <a:chOff x="0" y="0"/>
            <a:chExt cx="5051735" cy="320039"/>
          </a:xfrm>
          <a:solidFill>
            <a:schemeClr val="accent4">
              <a:lumMod val="60000"/>
              <a:lumOff val="40000"/>
            </a:schemeClr>
          </a:solidFill>
        </p:grpSpPr>
        <p:sp>
          <p:nvSpPr>
            <p:cNvPr id="25" name="Freeform 25"/>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26" name="TextBox 26"/>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27" name="Group 27"/>
          <p:cNvGrpSpPr/>
          <p:nvPr/>
        </p:nvGrpSpPr>
        <p:grpSpPr>
          <a:xfrm>
            <a:off x="5201671" y="5278308"/>
            <a:ext cx="5169281" cy="873670"/>
            <a:chOff x="-301195" y="30489"/>
            <a:chExt cx="1852554" cy="382865"/>
          </a:xfrm>
        </p:grpSpPr>
        <p:sp>
          <p:nvSpPr>
            <p:cNvPr id="28" name="Freeform 28"/>
            <p:cNvSpPr/>
            <p:nvPr/>
          </p:nvSpPr>
          <p:spPr>
            <a:xfrm>
              <a:off x="-301195" y="30489"/>
              <a:ext cx="1834212" cy="367161"/>
            </a:xfrm>
            <a:custGeom>
              <a:avLst/>
              <a:gdLst/>
              <a:ahLst/>
              <a:cxnLst/>
              <a:rect l="l" t="t" r="r" b="b"/>
              <a:pathLst>
                <a:path w="1556265" h="367161">
                  <a:moveTo>
                    <a:pt x="0" y="0"/>
                  </a:moveTo>
                  <a:lnTo>
                    <a:pt x="1556265" y="0"/>
                  </a:lnTo>
                  <a:lnTo>
                    <a:pt x="1556265" y="367161"/>
                  </a:lnTo>
                  <a:lnTo>
                    <a:pt x="0" y="367161"/>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29" name="TextBox 29"/>
            <p:cNvSpPr txBox="1"/>
            <p:nvPr/>
          </p:nvSpPr>
          <p:spPr>
            <a:xfrm>
              <a:off x="-271324" y="76501"/>
              <a:ext cx="1822683" cy="336853"/>
            </a:xfrm>
            <a:prstGeom prst="rect">
              <a:avLst/>
            </a:prstGeom>
            <a:ln>
              <a:noFill/>
            </a:ln>
          </p:spPr>
          <p:txBody>
            <a:bodyPr lIns="50800" tIns="50800" rIns="50800" bIns="50800" rtlCol="0" anchor="ctr"/>
            <a:lstStyle/>
            <a:p>
              <a:pPr algn="ctr">
                <a:lnSpc>
                  <a:spcPts val="1400"/>
                </a:lnSpc>
              </a:pPr>
              <a:r>
                <a:rPr lang="en-US" sz="1000" b="1" u="sng" dirty="0">
                  <a:solidFill>
                    <a:srgbClr val="000000"/>
                  </a:solidFill>
                  <a:latin typeface="A Day Without Sun Text Bold"/>
                  <a:ea typeface="A Day Without Sun Text Bold"/>
                  <a:cs typeface="A Day Without Sun Text Bold"/>
                  <a:sym typeface="A Day Without Sun Text Bold"/>
                </a:rPr>
                <a:t>How has Glastonbury changed as a place of pilgrimage over time?</a:t>
              </a:r>
            </a:p>
            <a:p>
              <a:pPr algn="ctr">
                <a:lnSpc>
                  <a:spcPts val="1400"/>
                </a:lnSpc>
              </a:pPr>
              <a:r>
                <a:rPr lang="en-US" sz="1000" dirty="0">
                  <a:solidFill>
                    <a:srgbClr val="000000"/>
                  </a:solidFill>
                  <a:latin typeface="A Day Without Sun Text" panose="020B0604020202020204" charset="0"/>
                  <a:ea typeface="A Day Without Sun Text Bold"/>
                  <a:cs typeface="A Day Without Sun Text Bold"/>
                  <a:sym typeface="A Day Without Sun Text Bold"/>
                </a:rPr>
                <a:t>Glastonbury has been a Christian pilgrimage site since the early Middle Ages, linked to legends such as Joseph of Arimathea. It became a major </a:t>
              </a:r>
              <a:r>
                <a:rPr lang="en-US" sz="1000" dirty="0" err="1">
                  <a:solidFill>
                    <a:srgbClr val="000000"/>
                  </a:solidFill>
                  <a:latin typeface="A Day Without Sun Text" panose="020B0604020202020204" charset="0"/>
                  <a:ea typeface="A Day Without Sun Text Bold"/>
                  <a:cs typeface="A Day Without Sun Text Bold"/>
                  <a:sym typeface="A Day Without Sun Text Bold"/>
                </a:rPr>
                <a:t>centre</a:t>
              </a:r>
              <a:r>
                <a:rPr lang="en-US" sz="1000" dirty="0">
                  <a:solidFill>
                    <a:srgbClr val="000000"/>
                  </a:solidFill>
                  <a:latin typeface="A Day Without Sun Text" panose="020B0604020202020204" charset="0"/>
                  <a:ea typeface="A Day Without Sun Text Bold"/>
                  <a:cs typeface="A Day Without Sun Text Bold"/>
                  <a:sym typeface="A Day Without Sun Text Bold"/>
                </a:rPr>
                <a:t> of pilgrimage before the Dissolution of the Monasteries. Today, it remains important for Christians but also attracts spiritual seekers beyond Christianity.  </a:t>
              </a:r>
            </a:p>
            <a:p>
              <a:pPr algn="ctr">
                <a:lnSpc>
                  <a:spcPts val="1400"/>
                </a:lnSpc>
              </a:pPr>
              <a:endParaRPr lang="en-US" sz="1000" dirty="0">
                <a:solidFill>
                  <a:srgbClr val="000000"/>
                </a:solidFill>
                <a:latin typeface="A Day Without Sun Text"/>
                <a:ea typeface="A Day Without Sun Text"/>
                <a:cs typeface="A Day Without Sun Text"/>
                <a:sym typeface="A Day Without Sun Text"/>
              </a:endParaRPr>
            </a:p>
          </p:txBody>
        </p:sp>
      </p:grpSp>
      <p:sp>
        <p:nvSpPr>
          <p:cNvPr id="51" name="TextBox 51"/>
          <p:cNvSpPr txBox="1"/>
          <p:nvPr/>
        </p:nvSpPr>
        <p:spPr>
          <a:xfrm>
            <a:off x="6108700" y="54463"/>
            <a:ext cx="3716145" cy="581748"/>
          </a:xfrm>
          <a:prstGeom prst="rect">
            <a:avLst/>
          </a:prstGeom>
        </p:spPr>
        <p:txBody>
          <a:bodyPr lIns="0" tIns="0" rIns="0" bIns="0" rtlCol="0" anchor="t">
            <a:spAutoFit/>
          </a:bodyPr>
          <a:lstStyle/>
          <a:p>
            <a:pPr algn="r">
              <a:lnSpc>
                <a:spcPts val="4685"/>
              </a:lnSpc>
            </a:pPr>
            <a:r>
              <a:rPr lang="en-US" sz="3346" dirty="0">
                <a:solidFill>
                  <a:srgbClr val="383E48"/>
                </a:solidFill>
                <a:latin typeface="A Day Without Sun Text"/>
                <a:ea typeface="A Day Without Sun Text"/>
                <a:cs typeface="A Day Without Sun Text"/>
                <a:sym typeface="A Day Without Sun Text"/>
              </a:rPr>
              <a:t>Religion and Worldviews</a:t>
            </a:r>
          </a:p>
        </p:txBody>
      </p:sp>
      <p:grpSp>
        <p:nvGrpSpPr>
          <p:cNvPr id="56" name="Group 14">
            <a:extLst>
              <a:ext uri="{FF2B5EF4-FFF2-40B4-BE49-F238E27FC236}">
                <a16:creationId xmlns:a16="http://schemas.microsoft.com/office/drawing/2014/main" id="{653CEE79-216D-C215-ED15-E0BCFFE0B060}"/>
              </a:ext>
            </a:extLst>
          </p:cNvPr>
          <p:cNvGrpSpPr/>
          <p:nvPr/>
        </p:nvGrpSpPr>
        <p:grpSpPr>
          <a:xfrm>
            <a:off x="304692" y="3516448"/>
            <a:ext cx="4830410" cy="3551442"/>
            <a:chOff x="-3970" y="-28575"/>
            <a:chExt cx="2007530" cy="904387"/>
          </a:xfrm>
        </p:grpSpPr>
        <p:sp>
          <p:nvSpPr>
            <p:cNvPr id="57" name="Freeform 15">
              <a:extLst>
                <a:ext uri="{FF2B5EF4-FFF2-40B4-BE49-F238E27FC236}">
                  <a16:creationId xmlns:a16="http://schemas.microsoft.com/office/drawing/2014/main" id="{9907CFE5-7445-DEE4-E067-501FD2A2E4B8}"/>
                </a:ext>
              </a:extLst>
            </p:cNvPr>
            <p:cNvSpPr/>
            <p:nvPr/>
          </p:nvSpPr>
          <p:spPr>
            <a:xfrm>
              <a:off x="-3970" y="0"/>
              <a:ext cx="2003560" cy="875812"/>
            </a:xfrm>
            <a:custGeom>
              <a:avLst/>
              <a:gdLst/>
              <a:ahLst/>
              <a:cxnLst/>
              <a:rect l="l" t="t" r="r" b="b"/>
              <a:pathLst>
                <a:path w="2003560" h="875812">
                  <a:moveTo>
                    <a:pt x="0" y="0"/>
                  </a:moveTo>
                  <a:lnTo>
                    <a:pt x="2003560" y="0"/>
                  </a:lnTo>
                  <a:lnTo>
                    <a:pt x="2003560" y="875812"/>
                  </a:lnTo>
                  <a:lnTo>
                    <a:pt x="0" y="875812"/>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58" name="TextBox 16">
              <a:extLst>
                <a:ext uri="{FF2B5EF4-FFF2-40B4-BE49-F238E27FC236}">
                  <a16:creationId xmlns:a16="http://schemas.microsoft.com/office/drawing/2014/main" id="{CD0A26C9-E0A0-6464-DFF3-20CE8B26BE8D}"/>
                </a:ext>
              </a:extLst>
            </p:cNvPr>
            <p:cNvSpPr txBox="1"/>
            <p:nvPr/>
          </p:nvSpPr>
          <p:spPr>
            <a:xfrm>
              <a:off x="0" y="-28575"/>
              <a:ext cx="2003560" cy="904387"/>
            </a:xfrm>
            <a:prstGeom prst="rect">
              <a:avLst/>
            </a:prstGeom>
            <a:ln>
              <a:noFill/>
            </a:ln>
          </p:spPr>
          <p:txBody>
            <a:bodyPr lIns="50800" tIns="50800" rIns="50800" bIns="50800" rtlCol="0" anchor="ctr"/>
            <a:lstStyle/>
            <a:p>
              <a:pPr algn="ctr">
                <a:lnSpc>
                  <a:spcPts val="1400"/>
                </a:lnSpc>
              </a:pPr>
              <a:endParaRPr lang="en-US" sz="1000" dirty="0">
                <a:solidFill>
                  <a:srgbClr val="000000"/>
                </a:solidFill>
                <a:latin typeface="A Day Without Sun Text"/>
                <a:ea typeface="A Day Without Sun Text"/>
                <a:cs typeface="A Day Without Sun Text"/>
                <a:sym typeface="A Day Without Sun Text"/>
              </a:endParaRPr>
            </a:p>
          </p:txBody>
        </p:sp>
      </p:grpSp>
      <p:grpSp>
        <p:nvGrpSpPr>
          <p:cNvPr id="62" name="Group 11">
            <a:extLst>
              <a:ext uri="{FF2B5EF4-FFF2-40B4-BE49-F238E27FC236}">
                <a16:creationId xmlns:a16="http://schemas.microsoft.com/office/drawing/2014/main" id="{4DB174AD-4283-82DE-C1E3-51E77302D9F4}"/>
              </a:ext>
            </a:extLst>
          </p:cNvPr>
          <p:cNvGrpSpPr/>
          <p:nvPr/>
        </p:nvGrpSpPr>
        <p:grpSpPr>
          <a:xfrm>
            <a:off x="283984" y="853216"/>
            <a:ext cx="10046732" cy="407032"/>
            <a:chOff x="0" y="-28575"/>
            <a:chExt cx="3590547" cy="184861"/>
          </a:xfrm>
        </p:grpSpPr>
        <p:sp>
          <p:nvSpPr>
            <p:cNvPr id="63" name="Freeform 12">
              <a:extLst>
                <a:ext uri="{FF2B5EF4-FFF2-40B4-BE49-F238E27FC236}">
                  <a16:creationId xmlns:a16="http://schemas.microsoft.com/office/drawing/2014/main" id="{DB80B298-939B-862A-5669-336FFE396DF1}"/>
                </a:ext>
              </a:extLst>
            </p:cNvPr>
            <p:cNvSpPr/>
            <p:nvPr/>
          </p:nvSpPr>
          <p:spPr>
            <a:xfrm>
              <a:off x="12681" y="0"/>
              <a:ext cx="3577866" cy="156286"/>
            </a:xfrm>
            <a:custGeom>
              <a:avLst/>
              <a:gdLst/>
              <a:ahLst/>
              <a:cxnLst/>
              <a:rect l="l" t="t" r="r" b="b"/>
              <a:pathLst>
                <a:path w="3590547" h="156286">
                  <a:moveTo>
                    <a:pt x="0" y="0"/>
                  </a:moveTo>
                  <a:lnTo>
                    <a:pt x="3590547" y="0"/>
                  </a:lnTo>
                  <a:lnTo>
                    <a:pt x="3590547" y="156286"/>
                  </a:lnTo>
                  <a:lnTo>
                    <a:pt x="0" y="156286"/>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64" name="TextBox 13">
              <a:extLst>
                <a:ext uri="{FF2B5EF4-FFF2-40B4-BE49-F238E27FC236}">
                  <a16:creationId xmlns:a16="http://schemas.microsoft.com/office/drawing/2014/main" id="{058EFE60-4FD3-A37E-9BDD-AF1B487D4068}"/>
                </a:ext>
              </a:extLst>
            </p:cNvPr>
            <p:cNvSpPr txBox="1"/>
            <p:nvPr/>
          </p:nvSpPr>
          <p:spPr>
            <a:xfrm>
              <a:off x="0" y="-28575"/>
              <a:ext cx="3590547" cy="184861"/>
            </a:xfrm>
            <a:prstGeom prst="rect">
              <a:avLst/>
            </a:prstGeom>
            <a:ln>
              <a:noFill/>
            </a:ln>
          </p:spPr>
          <p:txBody>
            <a:bodyPr lIns="50800" tIns="50800" rIns="50800" bIns="50800" rtlCol="0" anchor="ctr"/>
            <a:lstStyle/>
            <a:p>
              <a:pPr algn="ctr">
                <a:lnSpc>
                  <a:spcPts val="1960"/>
                </a:lnSpc>
              </a:pPr>
              <a:r>
                <a:rPr lang="en-US" sz="1400" dirty="0">
                  <a:solidFill>
                    <a:srgbClr val="000000"/>
                  </a:solidFill>
                  <a:latin typeface="A Day Without Sun Text"/>
                  <a:ea typeface="A Day Without Sun Text"/>
                  <a:cs typeface="A Day Without Sun Text"/>
                  <a:sym typeface="A Day Without Sun Text"/>
                </a:rPr>
                <a:t>Why are people still drawn to ancient places? </a:t>
              </a:r>
            </a:p>
          </p:txBody>
        </p:sp>
      </p:grpSp>
      <p:sp>
        <p:nvSpPr>
          <p:cNvPr id="68" name="TextBox 67">
            <a:extLst>
              <a:ext uri="{FF2B5EF4-FFF2-40B4-BE49-F238E27FC236}">
                <a16:creationId xmlns:a16="http://schemas.microsoft.com/office/drawing/2014/main" id="{66A00A90-9F49-4869-5ED6-4CDECE5FFFCA}"/>
              </a:ext>
            </a:extLst>
          </p:cNvPr>
          <p:cNvSpPr txBox="1"/>
          <p:nvPr/>
        </p:nvSpPr>
        <p:spPr>
          <a:xfrm>
            <a:off x="2510625" y="6907897"/>
            <a:ext cx="8122256" cy="369332"/>
          </a:xfrm>
          <a:prstGeom prst="rect">
            <a:avLst/>
          </a:prstGeom>
          <a:noFill/>
        </p:spPr>
        <p:txBody>
          <a:bodyPr wrap="square">
            <a:spAutoFit/>
          </a:bodyPr>
          <a:lstStyle/>
          <a:p>
            <a:endParaRPr lang="en-GB" dirty="0"/>
          </a:p>
        </p:txBody>
      </p:sp>
      <p:grpSp>
        <p:nvGrpSpPr>
          <p:cNvPr id="104" name="Group 27">
            <a:extLst>
              <a:ext uri="{FF2B5EF4-FFF2-40B4-BE49-F238E27FC236}">
                <a16:creationId xmlns:a16="http://schemas.microsoft.com/office/drawing/2014/main" id="{267263CA-8B61-9EFE-DCC1-E5D5E2FBC27B}"/>
              </a:ext>
            </a:extLst>
          </p:cNvPr>
          <p:cNvGrpSpPr/>
          <p:nvPr/>
        </p:nvGrpSpPr>
        <p:grpSpPr>
          <a:xfrm>
            <a:off x="5198793" y="2469938"/>
            <a:ext cx="5118100" cy="876483"/>
            <a:chOff x="-286726" y="23638"/>
            <a:chExt cx="1834212" cy="384098"/>
          </a:xfrm>
        </p:grpSpPr>
        <p:sp>
          <p:nvSpPr>
            <p:cNvPr id="105" name="Freeform 28">
              <a:extLst>
                <a:ext uri="{FF2B5EF4-FFF2-40B4-BE49-F238E27FC236}">
                  <a16:creationId xmlns:a16="http://schemas.microsoft.com/office/drawing/2014/main" id="{D5B1EB0A-CB7C-A0C5-B228-75F41C12DA9B}"/>
                </a:ext>
              </a:extLst>
            </p:cNvPr>
            <p:cNvSpPr/>
            <p:nvPr/>
          </p:nvSpPr>
          <p:spPr>
            <a:xfrm>
              <a:off x="-286726" y="23638"/>
              <a:ext cx="1834212" cy="367161"/>
            </a:xfrm>
            <a:custGeom>
              <a:avLst/>
              <a:gdLst/>
              <a:ahLst/>
              <a:cxnLst/>
              <a:rect l="l" t="t" r="r" b="b"/>
              <a:pathLst>
                <a:path w="1556265" h="367161">
                  <a:moveTo>
                    <a:pt x="0" y="0"/>
                  </a:moveTo>
                  <a:lnTo>
                    <a:pt x="1556265" y="0"/>
                  </a:lnTo>
                  <a:lnTo>
                    <a:pt x="1556265" y="367161"/>
                  </a:lnTo>
                  <a:lnTo>
                    <a:pt x="0" y="367161"/>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106" name="TextBox 29">
              <a:extLst>
                <a:ext uri="{FF2B5EF4-FFF2-40B4-BE49-F238E27FC236}">
                  <a16:creationId xmlns:a16="http://schemas.microsoft.com/office/drawing/2014/main" id="{F68701CB-099C-36D4-3300-70D464D5734C}"/>
                </a:ext>
              </a:extLst>
            </p:cNvPr>
            <p:cNvSpPr txBox="1"/>
            <p:nvPr/>
          </p:nvSpPr>
          <p:spPr>
            <a:xfrm>
              <a:off x="-284030" y="70883"/>
              <a:ext cx="1822683" cy="336853"/>
            </a:xfrm>
            <a:prstGeom prst="rect">
              <a:avLst/>
            </a:prstGeom>
            <a:ln>
              <a:noFill/>
            </a:ln>
          </p:spPr>
          <p:txBody>
            <a:bodyPr lIns="50800" tIns="50800" rIns="50800" bIns="50800" rtlCol="0" anchor="ctr"/>
            <a:lstStyle/>
            <a:p>
              <a:pPr algn="ctr">
                <a:lnSpc>
                  <a:spcPts val="1400"/>
                </a:lnSpc>
              </a:pPr>
              <a:r>
                <a:rPr lang="en-US" sz="1000" b="1" u="sng" dirty="0">
                  <a:solidFill>
                    <a:srgbClr val="000000"/>
                  </a:solidFill>
                  <a:latin typeface="A Day Without Sun Text Bold"/>
                  <a:ea typeface="A Day Without Sun Text Bold"/>
                  <a:cs typeface="A Day Without Sun Text Bold"/>
                  <a:sym typeface="A Day Without Sun Text Bold"/>
                </a:rPr>
                <a:t>Why do Christians still go to Iona today?</a:t>
              </a:r>
            </a:p>
            <a:p>
              <a:pPr algn="ctr">
                <a:lnSpc>
                  <a:spcPts val="1400"/>
                </a:lnSpc>
              </a:pPr>
              <a:r>
                <a:rPr lang="en-US" sz="1000" dirty="0">
                  <a:solidFill>
                    <a:srgbClr val="000000"/>
                  </a:solidFill>
                  <a:latin typeface="A Day Without Sun Text" panose="020B0604020202020204" charset="0"/>
                  <a:ea typeface="A Day Without Sun Text Bold"/>
                  <a:cs typeface="A Day Without Sun Text Bold"/>
                  <a:sym typeface="A Day Without Sun Text Bold"/>
                </a:rPr>
                <a:t>Iona remains an active place of pilgrimage through the modern Iona Community. Pilgrims visit for reflection, worship and community, showing how an ancient site can still meet modern spiritual needs. Visitors often describe peace, simplicity and connection to nature</a:t>
              </a:r>
              <a:r>
                <a:rPr lang="en-US" sz="1000" dirty="0">
                  <a:solidFill>
                    <a:srgbClr val="000000"/>
                  </a:solidFill>
                  <a:latin typeface="A Day Without Sun Text Bold"/>
                  <a:ea typeface="A Day Without Sun Text Bold"/>
                  <a:cs typeface="A Day Without Sun Text Bold"/>
                  <a:sym typeface="A Day Without Sun Text Bold"/>
                </a:rPr>
                <a:t>. </a:t>
              </a:r>
            </a:p>
            <a:p>
              <a:pPr algn="ctr">
                <a:lnSpc>
                  <a:spcPts val="1400"/>
                </a:lnSpc>
              </a:pPr>
              <a:endParaRPr lang="en-US" sz="1000" dirty="0">
                <a:solidFill>
                  <a:srgbClr val="000000"/>
                </a:solidFill>
                <a:latin typeface="A Day Without Sun Text"/>
                <a:ea typeface="A Day Without Sun Text"/>
                <a:cs typeface="A Day Without Sun Text"/>
                <a:sym typeface="A Day Without Sun Text"/>
              </a:endParaRPr>
            </a:p>
          </p:txBody>
        </p:sp>
      </p:grpSp>
      <p:grpSp>
        <p:nvGrpSpPr>
          <p:cNvPr id="107" name="Group 27">
            <a:extLst>
              <a:ext uri="{FF2B5EF4-FFF2-40B4-BE49-F238E27FC236}">
                <a16:creationId xmlns:a16="http://schemas.microsoft.com/office/drawing/2014/main" id="{B5D4F937-1D59-1587-18C7-B79231610B44}"/>
              </a:ext>
            </a:extLst>
          </p:cNvPr>
          <p:cNvGrpSpPr/>
          <p:nvPr/>
        </p:nvGrpSpPr>
        <p:grpSpPr>
          <a:xfrm>
            <a:off x="5197084" y="3410133"/>
            <a:ext cx="5166923" cy="874988"/>
            <a:chOff x="-283961" y="-36236"/>
            <a:chExt cx="1851709" cy="383443"/>
          </a:xfrm>
        </p:grpSpPr>
        <p:sp>
          <p:nvSpPr>
            <p:cNvPr id="108" name="Freeform 28">
              <a:extLst>
                <a:ext uri="{FF2B5EF4-FFF2-40B4-BE49-F238E27FC236}">
                  <a16:creationId xmlns:a16="http://schemas.microsoft.com/office/drawing/2014/main" id="{675C052C-223C-6B56-7E55-DE58791C481E}"/>
                </a:ext>
              </a:extLst>
            </p:cNvPr>
            <p:cNvSpPr/>
            <p:nvPr/>
          </p:nvSpPr>
          <p:spPr>
            <a:xfrm>
              <a:off x="-283961" y="-36236"/>
              <a:ext cx="1834212" cy="367161"/>
            </a:xfrm>
            <a:custGeom>
              <a:avLst/>
              <a:gdLst/>
              <a:ahLst/>
              <a:cxnLst/>
              <a:rect l="l" t="t" r="r" b="b"/>
              <a:pathLst>
                <a:path w="1556265" h="367161">
                  <a:moveTo>
                    <a:pt x="0" y="0"/>
                  </a:moveTo>
                  <a:lnTo>
                    <a:pt x="1556265" y="0"/>
                  </a:lnTo>
                  <a:lnTo>
                    <a:pt x="1556265" y="367161"/>
                  </a:lnTo>
                  <a:lnTo>
                    <a:pt x="0" y="367161"/>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109" name="TextBox 29">
              <a:extLst>
                <a:ext uri="{FF2B5EF4-FFF2-40B4-BE49-F238E27FC236}">
                  <a16:creationId xmlns:a16="http://schemas.microsoft.com/office/drawing/2014/main" id="{67A7E1F0-B88C-F59A-F560-4D85493E976D}"/>
                </a:ext>
              </a:extLst>
            </p:cNvPr>
            <p:cNvSpPr txBox="1"/>
            <p:nvPr/>
          </p:nvSpPr>
          <p:spPr>
            <a:xfrm>
              <a:off x="-254935" y="10354"/>
              <a:ext cx="1822683" cy="336853"/>
            </a:xfrm>
            <a:prstGeom prst="rect">
              <a:avLst/>
            </a:prstGeom>
            <a:ln>
              <a:noFill/>
            </a:ln>
          </p:spPr>
          <p:txBody>
            <a:bodyPr lIns="50800" tIns="50800" rIns="50800" bIns="50800" rtlCol="0" anchor="ctr"/>
            <a:lstStyle/>
            <a:p>
              <a:pPr algn="ctr">
                <a:lnSpc>
                  <a:spcPts val="1400"/>
                </a:lnSpc>
              </a:pPr>
              <a:r>
                <a:rPr lang="en-US" sz="1000" b="1" u="sng" dirty="0">
                  <a:solidFill>
                    <a:srgbClr val="000000"/>
                  </a:solidFill>
                  <a:latin typeface="A Day Without Sun Text Bold"/>
                  <a:ea typeface="A Day Without Sun Text Bold"/>
                  <a:cs typeface="A Day Without Sun Text Bold"/>
                  <a:sym typeface="A Day Without Sun Text Bold"/>
                </a:rPr>
                <a:t>Why is the River Ganges a sacred place for Hindus?</a:t>
              </a:r>
            </a:p>
            <a:p>
              <a:pPr algn="ctr">
                <a:lnSpc>
                  <a:spcPts val="1400"/>
                </a:lnSpc>
              </a:pPr>
              <a:r>
                <a:rPr lang="en-US" sz="1000" dirty="0">
                  <a:solidFill>
                    <a:srgbClr val="000000"/>
                  </a:solidFill>
                  <a:latin typeface="A Day Without Sun Text" panose="020B0604020202020204" charset="0"/>
                  <a:ea typeface="A Day Without Sun Text Bold"/>
                  <a:cs typeface="A Day Without Sun Text Bold"/>
                  <a:sym typeface="A Day Without Sun Text Bold"/>
                </a:rPr>
                <a:t>The River Ganges is considered sacred in Hinduism and is often seen as a goddess, Ganga. Hindus believe the river can cleanse sins and help achieve spiritual purity. Pilgrims travel to cities such as Varanasi to bathe in its waters. The river plays both a spiritual and everyday role in people’s lives. </a:t>
              </a:r>
            </a:p>
            <a:p>
              <a:pPr algn="ctr">
                <a:lnSpc>
                  <a:spcPts val="1400"/>
                </a:lnSpc>
              </a:pPr>
              <a:endParaRPr lang="en-US" sz="1000" dirty="0">
                <a:solidFill>
                  <a:srgbClr val="000000"/>
                </a:solidFill>
                <a:latin typeface="A Day Without Sun Text"/>
                <a:ea typeface="A Day Without Sun Text"/>
                <a:cs typeface="A Day Without Sun Text"/>
                <a:sym typeface="A Day Without Sun Text"/>
              </a:endParaRPr>
            </a:p>
          </p:txBody>
        </p:sp>
      </p:grpSp>
      <p:grpSp>
        <p:nvGrpSpPr>
          <p:cNvPr id="110" name="Group 27">
            <a:extLst>
              <a:ext uri="{FF2B5EF4-FFF2-40B4-BE49-F238E27FC236}">
                <a16:creationId xmlns:a16="http://schemas.microsoft.com/office/drawing/2014/main" id="{4BE0B843-D021-F2A9-94BB-9E3604775CD6}"/>
              </a:ext>
            </a:extLst>
          </p:cNvPr>
          <p:cNvGrpSpPr/>
          <p:nvPr/>
        </p:nvGrpSpPr>
        <p:grpSpPr>
          <a:xfrm>
            <a:off x="5197084" y="4351770"/>
            <a:ext cx="5145557" cy="874041"/>
            <a:chOff x="-287075" y="-8236"/>
            <a:chExt cx="1844052" cy="383028"/>
          </a:xfrm>
        </p:grpSpPr>
        <p:sp>
          <p:nvSpPr>
            <p:cNvPr id="111" name="Freeform 28">
              <a:extLst>
                <a:ext uri="{FF2B5EF4-FFF2-40B4-BE49-F238E27FC236}">
                  <a16:creationId xmlns:a16="http://schemas.microsoft.com/office/drawing/2014/main" id="{5B638158-4FFC-2CB7-92DC-2200CE992429}"/>
                </a:ext>
              </a:extLst>
            </p:cNvPr>
            <p:cNvSpPr/>
            <p:nvPr/>
          </p:nvSpPr>
          <p:spPr>
            <a:xfrm>
              <a:off x="-287075" y="-8236"/>
              <a:ext cx="1834212" cy="367161"/>
            </a:xfrm>
            <a:custGeom>
              <a:avLst/>
              <a:gdLst/>
              <a:ahLst/>
              <a:cxnLst/>
              <a:rect l="l" t="t" r="r" b="b"/>
              <a:pathLst>
                <a:path w="1556265" h="367161">
                  <a:moveTo>
                    <a:pt x="0" y="0"/>
                  </a:moveTo>
                  <a:lnTo>
                    <a:pt x="1556265" y="0"/>
                  </a:lnTo>
                  <a:lnTo>
                    <a:pt x="1556265" y="367161"/>
                  </a:lnTo>
                  <a:lnTo>
                    <a:pt x="0" y="367161"/>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112" name="TextBox 29">
              <a:extLst>
                <a:ext uri="{FF2B5EF4-FFF2-40B4-BE49-F238E27FC236}">
                  <a16:creationId xmlns:a16="http://schemas.microsoft.com/office/drawing/2014/main" id="{43942FEF-611D-3F6D-8D39-4BA76A13B5B7}"/>
                </a:ext>
              </a:extLst>
            </p:cNvPr>
            <p:cNvSpPr txBox="1"/>
            <p:nvPr/>
          </p:nvSpPr>
          <p:spPr>
            <a:xfrm>
              <a:off x="-265706" y="37939"/>
              <a:ext cx="1822683" cy="336853"/>
            </a:xfrm>
            <a:prstGeom prst="rect">
              <a:avLst/>
            </a:prstGeom>
            <a:ln>
              <a:noFill/>
            </a:ln>
          </p:spPr>
          <p:txBody>
            <a:bodyPr lIns="50800" tIns="50800" rIns="50800" bIns="50800" rtlCol="0" anchor="ctr"/>
            <a:lstStyle/>
            <a:p>
              <a:pPr algn="ctr">
                <a:lnSpc>
                  <a:spcPts val="1400"/>
                </a:lnSpc>
              </a:pPr>
              <a:r>
                <a:rPr lang="en-US" sz="1000" b="1" u="sng" dirty="0">
                  <a:solidFill>
                    <a:srgbClr val="000000"/>
                  </a:solidFill>
                  <a:latin typeface="A Day Without Sun Text Bold"/>
                  <a:ea typeface="A Day Without Sun Text Bold"/>
                  <a:cs typeface="A Day Without Sun Text Bold"/>
                  <a:sym typeface="A Day Without Sun Text Bold"/>
                </a:rPr>
                <a:t>What is the Kumbh Mela and why do Hindus attend it?</a:t>
              </a:r>
            </a:p>
            <a:p>
              <a:pPr algn="ctr">
                <a:lnSpc>
                  <a:spcPts val="1400"/>
                </a:lnSpc>
              </a:pPr>
              <a:r>
                <a:rPr lang="en-US" sz="1000" dirty="0">
                  <a:solidFill>
                    <a:srgbClr val="000000"/>
                  </a:solidFill>
                  <a:latin typeface="A Day Without Sun Text" panose="020B0604020202020204" charset="0"/>
                  <a:ea typeface="A Day Without Sun Text Bold"/>
                  <a:cs typeface="A Day Without Sun Text Bold"/>
                  <a:sym typeface="A Day Without Sun Text Bold"/>
                </a:rPr>
                <a:t>The Kumbh Mela is a major Hindu pilgrimage festival held at sacred river sites. Pilgrims gather to bathe in the river, </a:t>
              </a:r>
              <a:r>
                <a:rPr lang="en-US" sz="1000">
                  <a:solidFill>
                    <a:srgbClr val="000000"/>
                  </a:solidFill>
                  <a:latin typeface="A Day Without Sun Text" panose="020B0604020202020204" charset="0"/>
                  <a:ea typeface="A Day Without Sun Text Bold"/>
                  <a:cs typeface="A Day Without Sun Text Bold"/>
                  <a:sym typeface="A Day Without Sun Text Bold"/>
                </a:rPr>
                <a:t>believing it </a:t>
              </a:r>
              <a:r>
                <a:rPr lang="en-US" sz="1000" dirty="0">
                  <a:solidFill>
                    <a:srgbClr val="000000"/>
                  </a:solidFill>
                  <a:latin typeface="A Day Without Sun Text" panose="020B0604020202020204" charset="0"/>
                  <a:ea typeface="A Day Without Sun Text Bold"/>
                  <a:cs typeface="A Day Without Sun Text Bold"/>
                  <a:sym typeface="A Day Without Sun Text Bold"/>
                </a:rPr>
                <a:t>cleanses sin and brings spiritual benefit. It is known as one of the largest religious gatherings and includes teaching, rituals and community life. </a:t>
              </a:r>
            </a:p>
            <a:p>
              <a:pPr algn="ctr">
                <a:lnSpc>
                  <a:spcPts val="1400"/>
                </a:lnSpc>
              </a:pPr>
              <a:endParaRPr lang="en-US" sz="1000" dirty="0">
                <a:solidFill>
                  <a:srgbClr val="000000"/>
                </a:solidFill>
                <a:latin typeface="A Day Without Sun Text"/>
                <a:ea typeface="A Day Without Sun Text"/>
                <a:cs typeface="A Day Without Sun Text"/>
                <a:sym typeface="A Day Without Sun Text"/>
              </a:endParaRPr>
            </a:p>
          </p:txBody>
        </p:sp>
      </p:grpSp>
      <p:grpSp>
        <p:nvGrpSpPr>
          <p:cNvPr id="113" name="Group 27">
            <a:extLst>
              <a:ext uri="{FF2B5EF4-FFF2-40B4-BE49-F238E27FC236}">
                <a16:creationId xmlns:a16="http://schemas.microsoft.com/office/drawing/2014/main" id="{48EF59DC-893E-D99F-2395-E495B8579C11}"/>
              </a:ext>
            </a:extLst>
          </p:cNvPr>
          <p:cNvGrpSpPr/>
          <p:nvPr/>
        </p:nvGrpSpPr>
        <p:grpSpPr>
          <a:xfrm>
            <a:off x="5204026" y="1335431"/>
            <a:ext cx="5127939" cy="1070200"/>
            <a:chOff x="-283852" y="-49931"/>
            <a:chExt cx="1837738" cy="376245"/>
          </a:xfrm>
        </p:grpSpPr>
        <p:sp>
          <p:nvSpPr>
            <p:cNvPr id="114" name="Freeform 28">
              <a:extLst>
                <a:ext uri="{FF2B5EF4-FFF2-40B4-BE49-F238E27FC236}">
                  <a16:creationId xmlns:a16="http://schemas.microsoft.com/office/drawing/2014/main" id="{7D08899C-66F7-6856-F886-572FAA3FEDE6}"/>
                </a:ext>
              </a:extLst>
            </p:cNvPr>
            <p:cNvSpPr/>
            <p:nvPr/>
          </p:nvSpPr>
          <p:spPr>
            <a:xfrm>
              <a:off x="-283852" y="-49931"/>
              <a:ext cx="1834212" cy="367161"/>
            </a:xfrm>
            <a:custGeom>
              <a:avLst/>
              <a:gdLst/>
              <a:ahLst/>
              <a:cxnLst/>
              <a:rect l="l" t="t" r="r" b="b"/>
              <a:pathLst>
                <a:path w="1556265" h="367161">
                  <a:moveTo>
                    <a:pt x="0" y="0"/>
                  </a:moveTo>
                  <a:lnTo>
                    <a:pt x="1556265" y="0"/>
                  </a:lnTo>
                  <a:lnTo>
                    <a:pt x="1556265" y="367161"/>
                  </a:lnTo>
                  <a:lnTo>
                    <a:pt x="0" y="367161"/>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115" name="TextBox 29">
              <a:extLst>
                <a:ext uri="{FF2B5EF4-FFF2-40B4-BE49-F238E27FC236}">
                  <a16:creationId xmlns:a16="http://schemas.microsoft.com/office/drawing/2014/main" id="{344D95A3-48C7-1440-36EB-24DB698BB3DD}"/>
                </a:ext>
              </a:extLst>
            </p:cNvPr>
            <p:cNvSpPr txBox="1"/>
            <p:nvPr/>
          </p:nvSpPr>
          <p:spPr>
            <a:xfrm>
              <a:off x="-268797" y="-12937"/>
              <a:ext cx="1822683" cy="339251"/>
            </a:xfrm>
            <a:prstGeom prst="rect">
              <a:avLst/>
            </a:prstGeom>
            <a:ln>
              <a:noFill/>
            </a:ln>
          </p:spPr>
          <p:txBody>
            <a:bodyPr lIns="50800" tIns="50800" rIns="50800" bIns="50800" rtlCol="0" anchor="ctr"/>
            <a:lstStyle/>
            <a:p>
              <a:pPr algn="ctr">
                <a:lnSpc>
                  <a:spcPts val="1400"/>
                </a:lnSpc>
              </a:pPr>
              <a:r>
                <a:rPr lang="en-US" sz="1000" b="1" u="sng" dirty="0">
                  <a:solidFill>
                    <a:srgbClr val="000000"/>
                  </a:solidFill>
                  <a:latin typeface="A Day Without Sun Text Bold"/>
                  <a:ea typeface="A Day Without Sun Text Bold"/>
                  <a:cs typeface="A Day Without Sun Text Bold"/>
                  <a:sym typeface="A Day Without Sun Text Bold"/>
                </a:rPr>
                <a:t>Why did Iona become an ancient place of pilgrimage?</a:t>
              </a:r>
            </a:p>
            <a:p>
              <a:pPr algn="ctr">
                <a:lnSpc>
                  <a:spcPts val="1400"/>
                </a:lnSpc>
              </a:pPr>
              <a:r>
                <a:rPr lang="en-US" sz="1000" dirty="0">
                  <a:solidFill>
                    <a:srgbClr val="000000"/>
                  </a:solidFill>
                  <a:latin typeface="A Day Without Sun Text" panose="020B0604020202020204" charset="0"/>
                  <a:ea typeface="A Day Without Sun Text Bold"/>
                  <a:cs typeface="A Day Without Sun Text Bold"/>
                  <a:sym typeface="A Day Without Sun Text Bold"/>
                </a:rPr>
                <a:t>Iona became an important </a:t>
              </a:r>
              <a:r>
                <a:rPr lang="en-US" sz="1000" dirty="0" err="1">
                  <a:solidFill>
                    <a:srgbClr val="000000"/>
                  </a:solidFill>
                  <a:latin typeface="A Day Without Sun Text" panose="020B0604020202020204" charset="0"/>
                  <a:ea typeface="A Day Without Sun Text Bold"/>
                  <a:cs typeface="A Day Without Sun Text Bold"/>
                  <a:sym typeface="A Day Without Sun Text Bold"/>
                </a:rPr>
                <a:t>centre</a:t>
              </a:r>
              <a:r>
                <a:rPr lang="en-US" sz="1000" dirty="0">
                  <a:solidFill>
                    <a:srgbClr val="000000"/>
                  </a:solidFill>
                  <a:latin typeface="A Day Without Sun Text" panose="020B0604020202020204" charset="0"/>
                  <a:ea typeface="A Day Without Sun Text Bold"/>
                  <a:cs typeface="A Day Without Sun Text Bold"/>
                  <a:sym typeface="A Day Without Sun Text Bold"/>
                </a:rPr>
                <a:t> of Christian worship when St Columba founded a monastery there in the 6</a:t>
              </a:r>
              <a:r>
                <a:rPr lang="en-US" sz="1000" baseline="30000" dirty="0">
                  <a:solidFill>
                    <a:srgbClr val="000000"/>
                  </a:solidFill>
                  <a:latin typeface="A Day Without Sun Text" panose="020B0604020202020204" charset="0"/>
                  <a:ea typeface="A Day Without Sun Text Bold"/>
                  <a:cs typeface="A Day Without Sun Text Bold"/>
                  <a:sym typeface="A Day Without Sun Text Bold"/>
                </a:rPr>
                <a:t>th</a:t>
              </a:r>
              <a:r>
                <a:rPr lang="en-US" sz="1000" dirty="0">
                  <a:solidFill>
                    <a:srgbClr val="000000"/>
                  </a:solidFill>
                  <a:latin typeface="A Day Without Sun Text" panose="020B0604020202020204" charset="0"/>
                  <a:ea typeface="A Day Without Sun Text Bold"/>
                  <a:cs typeface="A Day Without Sun Text Bold"/>
                  <a:sym typeface="A Day Without Sun Text Bold"/>
                </a:rPr>
                <a:t> century. It developed as a place where monks lived, prayed and spread Christianity across Scotland. Over time, people travelled to Iona to feel closer to God and connect with this early Christian heritage. Its remote location led to the idea of a ‘thin place’, where heaven and earth are believed to feel close. </a:t>
              </a:r>
            </a:p>
            <a:p>
              <a:pPr algn="ctr">
                <a:lnSpc>
                  <a:spcPts val="1400"/>
                </a:lnSpc>
              </a:pPr>
              <a:endParaRPr lang="en-US" sz="1000" dirty="0">
                <a:solidFill>
                  <a:srgbClr val="000000"/>
                </a:solidFill>
                <a:latin typeface="A Day Without Sun Text"/>
                <a:ea typeface="A Day Without Sun Text"/>
                <a:cs typeface="A Day Without Sun Text"/>
                <a:sym typeface="A Day Without Sun Text"/>
              </a:endParaRPr>
            </a:p>
          </p:txBody>
        </p:sp>
      </p:grpSp>
      <p:grpSp>
        <p:nvGrpSpPr>
          <p:cNvPr id="116" name="Group 27">
            <a:extLst>
              <a:ext uri="{FF2B5EF4-FFF2-40B4-BE49-F238E27FC236}">
                <a16:creationId xmlns:a16="http://schemas.microsoft.com/office/drawing/2014/main" id="{980CC337-2D72-4A94-9263-24B5BFDB78EA}"/>
              </a:ext>
            </a:extLst>
          </p:cNvPr>
          <p:cNvGrpSpPr/>
          <p:nvPr/>
        </p:nvGrpSpPr>
        <p:grpSpPr>
          <a:xfrm>
            <a:off x="5203743" y="6230056"/>
            <a:ext cx="5118100" cy="857696"/>
            <a:chOff x="-283961" y="-36236"/>
            <a:chExt cx="1834212" cy="375865"/>
          </a:xfrm>
        </p:grpSpPr>
        <p:sp>
          <p:nvSpPr>
            <p:cNvPr id="117" name="Freeform 28">
              <a:extLst>
                <a:ext uri="{FF2B5EF4-FFF2-40B4-BE49-F238E27FC236}">
                  <a16:creationId xmlns:a16="http://schemas.microsoft.com/office/drawing/2014/main" id="{60E714A9-4284-B9AD-6933-BD7432F6BD4D}"/>
                </a:ext>
              </a:extLst>
            </p:cNvPr>
            <p:cNvSpPr/>
            <p:nvPr/>
          </p:nvSpPr>
          <p:spPr>
            <a:xfrm>
              <a:off x="-283961" y="-36236"/>
              <a:ext cx="1834212" cy="367161"/>
            </a:xfrm>
            <a:custGeom>
              <a:avLst/>
              <a:gdLst/>
              <a:ahLst/>
              <a:cxnLst/>
              <a:rect l="l" t="t" r="r" b="b"/>
              <a:pathLst>
                <a:path w="1556265" h="367161">
                  <a:moveTo>
                    <a:pt x="0" y="0"/>
                  </a:moveTo>
                  <a:lnTo>
                    <a:pt x="1556265" y="0"/>
                  </a:lnTo>
                  <a:lnTo>
                    <a:pt x="1556265" y="367161"/>
                  </a:lnTo>
                  <a:lnTo>
                    <a:pt x="0" y="367161"/>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118" name="TextBox 29">
              <a:extLst>
                <a:ext uri="{FF2B5EF4-FFF2-40B4-BE49-F238E27FC236}">
                  <a16:creationId xmlns:a16="http://schemas.microsoft.com/office/drawing/2014/main" id="{86871C3C-D4D6-3233-C3B8-1118715F3F11}"/>
                </a:ext>
              </a:extLst>
            </p:cNvPr>
            <p:cNvSpPr txBox="1"/>
            <p:nvPr/>
          </p:nvSpPr>
          <p:spPr>
            <a:xfrm>
              <a:off x="-274818" y="2776"/>
              <a:ext cx="1822683" cy="336853"/>
            </a:xfrm>
            <a:prstGeom prst="rect">
              <a:avLst/>
            </a:prstGeom>
            <a:ln>
              <a:noFill/>
            </a:ln>
          </p:spPr>
          <p:txBody>
            <a:bodyPr lIns="50800" tIns="50800" rIns="50800" bIns="50800" rtlCol="0" anchor="ctr"/>
            <a:lstStyle/>
            <a:p>
              <a:pPr algn="ctr">
                <a:lnSpc>
                  <a:spcPts val="1400"/>
                </a:lnSpc>
              </a:pPr>
              <a:r>
                <a:rPr lang="en-US" sz="1000" b="1" u="sng" dirty="0">
                  <a:solidFill>
                    <a:srgbClr val="000000"/>
                  </a:solidFill>
                  <a:latin typeface="A Day Without Sun Text Bold"/>
                  <a:ea typeface="A Day Without Sun Text Bold"/>
                  <a:cs typeface="A Day Without Sun Text Bold"/>
                  <a:sym typeface="A Day Without Sun Text Bold"/>
                </a:rPr>
                <a:t>Why are people still drawn to ancient places?</a:t>
              </a:r>
            </a:p>
            <a:p>
              <a:pPr algn="ctr">
                <a:lnSpc>
                  <a:spcPts val="1400"/>
                </a:lnSpc>
              </a:pPr>
              <a:r>
                <a:rPr lang="en-US" sz="1000" dirty="0">
                  <a:solidFill>
                    <a:srgbClr val="000000"/>
                  </a:solidFill>
                  <a:latin typeface="A Day Without Sun Text" panose="020B0604020202020204" charset="0"/>
                  <a:ea typeface="A Day Without Sun Text Bold"/>
                  <a:cs typeface="A Day Without Sun Text Bold"/>
                  <a:sym typeface="A Day Without Sun Text Bold"/>
                </a:rPr>
                <a:t>Pilgrimage continues because places hold historical, religious and personal significance. Across religions, people seek connection, meaning, identity and community. Ancient places provide continuity, linking past and present beliefs. Different individuals experience pilgrimage differently depending on their worldview. </a:t>
              </a:r>
            </a:p>
            <a:p>
              <a:pPr algn="ctr">
                <a:lnSpc>
                  <a:spcPts val="1400"/>
                </a:lnSpc>
              </a:pPr>
              <a:endParaRPr lang="en-US" sz="1000" dirty="0">
                <a:solidFill>
                  <a:srgbClr val="000000"/>
                </a:solidFill>
                <a:latin typeface="A Day Without Sun Text"/>
                <a:ea typeface="A Day Without Sun Text"/>
                <a:cs typeface="A Day Without Sun Text"/>
                <a:sym typeface="A Day Without Sun Text"/>
              </a:endParaRPr>
            </a:p>
          </p:txBody>
        </p:sp>
      </p:grpSp>
      <p:pic>
        <p:nvPicPr>
          <p:cNvPr id="125" name="Picture 124">
            <a:extLst>
              <a:ext uri="{FF2B5EF4-FFF2-40B4-BE49-F238E27FC236}">
                <a16:creationId xmlns:a16="http://schemas.microsoft.com/office/drawing/2014/main" id="{9A57C92C-578B-405C-832F-73D3D715CBC7}"/>
              </a:ext>
            </a:extLst>
          </p:cNvPr>
          <p:cNvPicPr>
            <a:picLocks noChangeAspect="1"/>
          </p:cNvPicPr>
          <p:nvPr/>
        </p:nvPicPr>
        <p:blipFill>
          <a:blip r:embed="rId3"/>
          <a:srcRect r="1351"/>
          <a:stretch>
            <a:fillRect/>
          </a:stretch>
        </p:blipFill>
        <p:spPr>
          <a:xfrm>
            <a:off x="2461859" y="5290168"/>
            <a:ext cx="2575601" cy="1675760"/>
          </a:xfrm>
          <a:prstGeom prst="rect">
            <a:avLst/>
          </a:prstGeom>
        </p:spPr>
      </p:pic>
      <p:sp>
        <p:nvSpPr>
          <p:cNvPr id="123" name="TextBox 51">
            <a:extLst>
              <a:ext uri="{FF2B5EF4-FFF2-40B4-BE49-F238E27FC236}">
                <a16:creationId xmlns:a16="http://schemas.microsoft.com/office/drawing/2014/main" id="{3AC3087B-883C-040B-AA7C-34E87C72D85A}"/>
              </a:ext>
            </a:extLst>
          </p:cNvPr>
          <p:cNvSpPr txBox="1"/>
          <p:nvPr/>
        </p:nvSpPr>
        <p:spPr>
          <a:xfrm>
            <a:off x="-575288" y="65653"/>
            <a:ext cx="3716145" cy="581748"/>
          </a:xfrm>
          <a:prstGeom prst="rect">
            <a:avLst/>
          </a:prstGeom>
        </p:spPr>
        <p:txBody>
          <a:bodyPr lIns="0" tIns="0" rIns="0" bIns="0" rtlCol="0" anchor="t">
            <a:spAutoFit/>
          </a:bodyPr>
          <a:lstStyle/>
          <a:p>
            <a:pPr algn="r">
              <a:lnSpc>
                <a:spcPts val="4685"/>
              </a:lnSpc>
            </a:pPr>
            <a:r>
              <a:rPr lang="en-US" sz="3346" dirty="0">
                <a:solidFill>
                  <a:srgbClr val="383E48"/>
                </a:solidFill>
                <a:latin typeface="A Day Without Sun Text"/>
                <a:ea typeface="A Day Without Sun Text"/>
                <a:cs typeface="A Day Without Sun Text"/>
                <a:sym typeface="A Day Without Sun Text"/>
              </a:rPr>
              <a:t>UKS2: Pilgrimage </a:t>
            </a:r>
          </a:p>
        </p:txBody>
      </p:sp>
      <p:sp>
        <p:nvSpPr>
          <p:cNvPr id="81" name="Freeform 12">
            <a:extLst>
              <a:ext uri="{FF2B5EF4-FFF2-40B4-BE49-F238E27FC236}">
                <a16:creationId xmlns:a16="http://schemas.microsoft.com/office/drawing/2014/main" id="{88A59966-0D20-036B-F229-8832BE39D607}"/>
              </a:ext>
            </a:extLst>
          </p:cNvPr>
          <p:cNvSpPr/>
          <p:nvPr/>
        </p:nvSpPr>
        <p:spPr>
          <a:xfrm>
            <a:off x="3971455" y="6596989"/>
            <a:ext cx="1003142" cy="290098"/>
          </a:xfrm>
          <a:custGeom>
            <a:avLst/>
            <a:gdLst/>
            <a:ahLst/>
            <a:cxnLst/>
            <a:rect l="l" t="t" r="r" b="b"/>
            <a:pathLst>
              <a:path w="3590547" h="156286">
                <a:moveTo>
                  <a:pt x="0" y="0"/>
                </a:moveTo>
                <a:lnTo>
                  <a:pt x="3590547" y="0"/>
                </a:lnTo>
                <a:lnTo>
                  <a:pt x="3590547" y="156286"/>
                </a:lnTo>
                <a:lnTo>
                  <a:pt x="0" y="156286"/>
                </a:lnTo>
                <a:close/>
              </a:path>
            </a:pathLst>
          </a:custGeom>
          <a:solidFill>
            <a:srgbClr val="FFFFFF"/>
          </a:solidFill>
          <a:ln w="19050" cap="sq">
            <a:solidFill>
              <a:schemeClr val="accent4">
                <a:lumMod val="75000"/>
              </a:schemeClr>
            </a:solidFill>
            <a:prstDash val="dash"/>
            <a:miter/>
          </a:ln>
        </p:spPr>
        <p:txBody>
          <a:bodyPr/>
          <a:lstStyle/>
          <a:p>
            <a:r>
              <a:rPr lang="en-GB" sz="1600" dirty="0">
                <a:latin typeface="A Day Without Sun Text" panose="020B0604020202020204" charset="0"/>
              </a:rPr>
              <a:t>Kumbh Mela</a:t>
            </a:r>
          </a:p>
        </p:txBody>
      </p:sp>
      <p:pic>
        <p:nvPicPr>
          <p:cNvPr id="127" name="Picture 126">
            <a:extLst>
              <a:ext uri="{FF2B5EF4-FFF2-40B4-BE49-F238E27FC236}">
                <a16:creationId xmlns:a16="http://schemas.microsoft.com/office/drawing/2014/main" id="{34BC7776-D800-C1A6-9CC2-44B604E137EE}"/>
              </a:ext>
            </a:extLst>
          </p:cNvPr>
          <p:cNvPicPr>
            <a:picLocks noChangeAspect="1"/>
          </p:cNvPicPr>
          <p:nvPr/>
        </p:nvPicPr>
        <p:blipFill>
          <a:blip r:embed="rId4"/>
          <a:srcRect t="19004" r="1258" b="7572"/>
          <a:stretch>
            <a:fillRect/>
          </a:stretch>
        </p:blipFill>
        <p:spPr>
          <a:xfrm>
            <a:off x="2474154" y="3683388"/>
            <a:ext cx="2575600" cy="1511676"/>
          </a:xfrm>
          <a:prstGeom prst="rect">
            <a:avLst/>
          </a:prstGeom>
        </p:spPr>
      </p:pic>
      <p:grpSp>
        <p:nvGrpSpPr>
          <p:cNvPr id="69" name="Group 11">
            <a:extLst>
              <a:ext uri="{FF2B5EF4-FFF2-40B4-BE49-F238E27FC236}">
                <a16:creationId xmlns:a16="http://schemas.microsoft.com/office/drawing/2014/main" id="{A821D0A5-187B-3903-5894-842F41210DBD}"/>
              </a:ext>
            </a:extLst>
          </p:cNvPr>
          <p:cNvGrpSpPr/>
          <p:nvPr/>
        </p:nvGrpSpPr>
        <p:grpSpPr>
          <a:xfrm>
            <a:off x="3971455" y="4778594"/>
            <a:ext cx="1005766" cy="343139"/>
            <a:chOff x="1705591" y="-50041"/>
            <a:chExt cx="3599939" cy="184861"/>
          </a:xfrm>
        </p:grpSpPr>
        <p:sp>
          <p:nvSpPr>
            <p:cNvPr id="70" name="Freeform 12">
              <a:extLst>
                <a:ext uri="{FF2B5EF4-FFF2-40B4-BE49-F238E27FC236}">
                  <a16:creationId xmlns:a16="http://schemas.microsoft.com/office/drawing/2014/main" id="{58BF6A46-7DBC-5E10-7150-25D0F574644D}"/>
                </a:ext>
              </a:extLst>
            </p:cNvPr>
            <p:cNvSpPr/>
            <p:nvPr/>
          </p:nvSpPr>
          <p:spPr>
            <a:xfrm>
              <a:off x="1714983" y="-30263"/>
              <a:ext cx="3590547" cy="156286"/>
            </a:xfrm>
            <a:custGeom>
              <a:avLst/>
              <a:gdLst/>
              <a:ahLst/>
              <a:cxnLst/>
              <a:rect l="l" t="t" r="r" b="b"/>
              <a:pathLst>
                <a:path w="3590547" h="156286">
                  <a:moveTo>
                    <a:pt x="0" y="0"/>
                  </a:moveTo>
                  <a:lnTo>
                    <a:pt x="3590547" y="0"/>
                  </a:lnTo>
                  <a:lnTo>
                    <a:pt x="3590547" y="156286"/>
                  </a:lnTo>
                  <a:lnTo>
                    <a:pt x="0" y="156286"/>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71" name="TextBox 13">
              <a:extLst>
                <a:ext uri="{FF2B5EF4-FFF2-40B4-BE49-F238E27FC236}">
                  <a16:creationId xmlns:a16="http://schemas.microsoft.com/office/drawing/2014/main" id="{A7B6A2DD-FA32-3E5D-B969-FDE1924298A4}"/>
                </a:ext>
              </a:extLst>
            </p:cNvPr>
            <p:cNvSpPr txBox="1"/>
            <p:nvPr/>
          </p:nvSpPr>
          <p:spPr>
            <a:xfrm>
              <a:off x="1705591" y="-50041"/>
              <a:ext cx="3590547" cy="184861"/>
            </a:xfrm>
            <a:prstGeom prst="rect">
              <a:avLst/>
            </a:prstGeom>
            <a:ln>
              <a:solidFill>
                <a:schemeClr val="accent4">
                  <a:lumMod val="75000"/>
                </a:schemeClr>
              </a:solidFill>
            </a:ln>
          </p:spPr>
          <p:txBody>
            <a:bodyPr lIns="50800" tIns="50800" rIns="50800" bIns="50800" rtlCol="0" anchor="ctr"/>
            <a:lstStyle/>
            <a:p>
              <a:pPr algn="ctr">
                <a:lnSpc>
                  <a:spcPts val="1960"/>
                </a:lnSpc>
              </a:pPr>
              <a:r>
                <a:rPr lang="en-US" sz="1400" dirty="0">
                  <a:solidFill>
                    <a:srgbClr val="000000"/>
                  </a:solidFill>
                  <a:latin typeface="A Day Without Sun Text"/>
                  <a:ea typeface="A Day Without Sun Text"/>
                  <a:cs typeface="A Day Without Sun Text"/>
                  <a:sym typeface="A Day Without Sun Text"/>
                </a:rPr>
                <a:t>Glastonbury</a:t>
              </a:r>
            </a:p>
          </p:txBody>
        </p:sp>
      </p:grpSp>
      <p:pic>
        <p:nvPicPr>
          <p:cNvPr id="131" name="Picture 130">
            <a:extLst>
              <a:ext uri="{FF2B5EF4-FFF2-40B4-BE49-F238E27FC236}">
                <a16:creationId xmlns:a16="http://schemas.microsoft.com/office/drawing/2014/main" id="{6B119FB8-E1E6-6358-A646-0788DE25B9EB}"/>
              </a:ext>
            </a:extLst>
          </p:cNvPr>
          <p:cNvPicPr>
            <a:picLocks noChangeAspect="1"/>
          </p:cNvPicPr>
          <p:nvPr/>
        </p:nvPicPr>
        <p:blipFill>
          <a:blip r:embed="rId5"/>
          <a:srcRect t="-1" b="4135"/>
          <a:stretch>
            <a:fillRect/>
          </a:stretch>
        </p:blipFill>
        <p:spPr>
          <a:xfrm>
            <a:off x="375975" y="3691581"/>
            <a:ext cx="1997794" cy="1511677"/>
          </a:xfrm>
          <a:prstGeom prst="rect">
            <a:avLst/>
          </a:prstGeom>
        </p:spPr>
      </p:pic>
      <p:grpSp>
        <p:nvGrpSpPr>
          <p:cNvPr id="11" name="Group 11"/>
          <p:cNvGrpSpPr/>
          <p:nvPr/>
        </p:nvGrpSpPr>
        <p:grpSpPr>
          <a:xfrm>
            <a:off x="1289521" y="4779505"/>
            <a:ext cx="1005766" cy="343139"/>
            <a:chOff x="1373170" y="-25335"/>
            <a:chExt cx="3599939" cy="184861"/>
          </a:xfrm>
        </p:grpSpPr>
        <p:sp>
          <p:nvSpPr>
            <p:cNvPr id="12" name="Freeform 12"/>
            <p:cNvSpPr/>
            <p:nvPr/>
          </p:nvSpPr>
          <p:spPr>
            <a:xfrm>
              <a:off x="1382562" y="497"/>
              <a:ext cx="3590547" cy="156286"/>
            </a:xfrm>
            <a:custGeom>
              <a:avLst/>
              <a:gdLst/>
              <a:ahLst/>
              <a:cxnLst/>
              <a:rect l="l" t="t" r="r" b="b"/>
              <a:pathLst>
                <a:path w="3590547" h="156286">
                  <a:moveTo>
                    <a:pt x="0" y="0"/>
                  </a:moveTo>
                  <a:lnTo>
                    <a:pt x="3590547" y="0"/>
                  </a:lnTo>
                  <a:lnTo>
                    <a:pt x="3590547" y="156286"/>
                  </a:lnTo>
                  <a:lnTo>
                    <a:pt x="0" y="156286"/>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13" name="TextBox 13"/>
            <p:cNvSpPr txBox="1"/>
            <p:nvPr/>
          </p:nvSpPr>
          <p:spPr>
            <a:xfrm>
              <a:off x="1373170" y="-25335"/>
              <a:ext cx="3590547" cy="184861"/>
            </a:xfrm>
            <a:prstGeom prst="rect">
              <a:avLst/>
            </a:prstGeom>
            <a:ln>
              <a:solidFill>
                <a:schemeClr val="accent4">
                  <a:lumMod val="75000"/>
                </a:schemeClr>
              </a:solidFill>
            </a:ln>
          </p:spPr>
          <p:txBody>
            <a:bodyPr lIns="50800" tIns="50800" rIns="50800" bIns="50800" rtlCol="0" anchor="ctr"/>
            <a:lstStyle/>
            <a:p>
              <a:pPr algn="ctr">
                <a:lnSpc>
                  <a:spcPts val="1960"/>
                </a:lnSpc>
              </a:pPr>
              <a:r>
                <a:rPr lang="en-US" sz="1400" dirty="0">
                  <a:solidFill>
                    <a:srgbClr val="000000"/>
                  </a:solidFill>
                  <a:latin typeface="A Day Without Sun Text"/>
                  <a:ea typeface="A Day Without Sun Text"/>
                  <a:cs typeface="A Day Without Sun Text"/>
                  <a:sym typeface="A Day Without Sun Text"/>
                </a:rPr>
                <a:t>Iona</a:t>
              </a:r>
            </a:p>
          </p:txBody>
        </p:sp>
      </p:grpSp>
      <p:pic>
        <p:nvPicPr>
          <p:cNvPr id="133" name="Picture 132">
            <a:extLst>
              <a:ext uri="{FF2B5EF4-FFF2-40B4-BE49-F238E27FC236}">
                <a16:creationId xmlns:a16="http://schemas.microsoft.com/office/drawing/2014/main" id="{D0D2BD96-58AD-4B8C-870B-6A83B77C0CC7}"/>
              </a:ext>
            </a:extLst>
          </p:cNvPr>
          <p:cNvPicPr>
            <a:picLocks noChangeAspect="1"/>
          </p:cNvPicPr>
          <p:nvPr/>
        </p:nvPicPr>
        <p:blipFill>
          <a:blip r:embed="rId6"/>
          <a:srcRect l="8209" r="12299"/>
          <a:stretch>
            <a:fillRect/>
          </a:stretch>
        </p:blipFill>
        <p:spPr>
          <a:xfrm>
            <a:off x="377695" y="5288503"/>
            <a:ext cx="1989955" cy="1681519"/>
          </a:xfrm>
          <a:prstGeom prst="rect">
            <a:avLst/>
          </a:prstGeom>
        </p:spPr>
      </p:pic>
      <p:sp>
        <p:nvSpPr>
          <p:cNvPr id="75" name="Freeform 12">
            <a:extLst>
              <a:ext uri="{FF2B5EF4-FFF2-40B4-BE49-F238E27FC236}">
                <a16:creationId xmlns:a16="http://schemas.microsoft.com/office/drawing/2014/main" id="{A16457CE-DBCB-9238-A5A1-910B149284DE}"/>
              </a:ext>
            </a:extLst>
          </p:cNvPr>
          <p:cNvSpPr/>
          <p:nvPr/>
        </p:nvSpPr>
        <p:spPr>
          <a:xfrm>
            <a:off x="1289521" y="6598672"/>
            <a:ext cx="1003142" cy="290098"/>
          </a:xfrm>
          <a:custGeom>
            <a:avLst/>
            <a:gdLst/>
            <a:ahLst/>
            <a:cxnLst/>
            <a:rect l="l" t="t" r="r" b="b"/>
            <a:pathLst>
              <a:path w="3590547" h="156286">
                <a:moveTo>
                  <a:pt x="0" y="0"/>
                </a:moveTo>
                <a:lnTo>
                  <a:pt x="3590547" y="0"/>
                </a:lnTo>
                <a:lnTo>
                  <a:pt x="3590547" y="156286"/>
                </a:lnTo>
                <a:lnTo>
                  <a:pt x="0" y="156286"/>
                </a:lnTo>
                <a:close/>
              </a:path>
            </a:pathLst>
          </a:custGeom>
          <a:solidFill>
            <a:srgbClr val="FFFFFF"/>
          </a:solidFill>
          <a:ln w="19050" cap="sq">
            <a:solidFill>
              <a:schemeClr val="accent4">
                <a:lumMod val="75000"/>
              </a:schemeClr>
            </a:solidFill>
            <a:prstDash val="dash"/>
            <a:miter/>
          </a:ln>
        </p:spPr>
        <p:txBody>
          <a:bodyPr/>
          <a:lstStyle/>
          <a:p>
            <a:r>
              <a:rPr lang="en-GB" sz="1600" dirty="0">
                <a:latin typeface="A Day Without Sun Text" panose="020B0604020202020204" charset="0"/>
              </a:rPr>
              <a:t>River Ganges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8884C572CE9F04A8EB4AF16B150F620" ma:contentTypeVersion="7" ma:contentTypeDescription="Create a new document." ma:contentTypeScope="" ma:versionID="4a88dee0fcaf41c2aa0dc8769fd55686">
  <xsd:schema xmlns:xsd="http://www.w3.org/2001/XMLSchema" xmlns:xs="http://www.w3.org/2001/XMLSchema" xmlns:p="http://schemas.microsoft.com/office/2006/metadata/properties" xmlns:ns2="4224bfa7-401d-4c3d-8107-13dcdb964358" targetNamespace="http://schemas.microsoft.com/office/2006/metadata/properties" ma:root="true" ma:fieldsID="41cf9eadb67c316e96a53d24eda3b9a5" ns2:_="">
    <xsd:import namespace="4224bfa7-401d-4c3d-8107-13dcdb9643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224bfa7-401d-4c3d-8107-13dcdb96435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7E2FEEF-CC3B-4492-8BDF-ADD035B86468}"/>
</file>

<file path=customXml/itemProps2.xml><?xml version="1.0" encoding="utf-8"?>
<ds:datastoreItem xmlns:ds="http://schemas.openxmlformats.org/officeDocument/2006/customXml" ds:itemID="{11809573-091D-48B6-BB5B-D8A3C8F1D823}">
  <ds:schemaRefs>
    <ds:schemaRef ds:uri="http://schemas.microsoft.com/sharepoint/v3/contenttype/forms"/>
  </ds:schemaRefs>
</ds:datastoreItem>
</file>

<file path=customXml/itemProps3.xml><?xml version="1.0" encoding="utf-8"?>
<ds:datastoreItem xmlns:ds="http://schemas.openxmlformats.org/officeDocument/2006/customXml" ds:itemID="{F777C902-9277-4274-A000-4D4D197F0E82}">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1490</TotalTime>
  <Words>515</Words>
  <Application>Microsoft Office PowerPoint</Application>
  <PresentationFormat>Custom</PresentationFormat>
  <Paragraphs>31</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 Day Without Sun Text Bold</vt:lpstr>
      <vt:lpstr>Arial</vt:lpstr>
      <vt:lpstr>A Day Without Sun Text</vt:lpstr>
      <vt:lpstr>Calibri</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Earthquakes Knowledge Organiser</dc:title>
  <dc:creator>Keren Arnold</dc:creator>
  <cp:lastModifiedBy>Keren Arnold</cp:lastModifiedBy>
  <cp:revision>6</cp:revision>
  <dcterms:created xsi:type="dcterms:W3CDTF">2006-08-16T00:00:00Z</dcterms:created>
  <dcterms:modified xsi:type="dcterms:W3CDTF">2026-07-09T18:58:27Z</dcterms:modified>
  <dc:identifier>DAGs8qpeba0</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0x01010008884C572CE9F04A8EB4AF16B150F620</vt:lpwstr>
  </property>
</Properties>
</file>