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538" autoAdjust="0"/>
    <p:restoredTop sz="94660"/>
  </p:normalViewPr>
  <p:slideViewPr>
    <p:cSldViewPr snapToGrid="0">
      <p:cViewPr>
        <p:scale>
          <a:sx n="100" d="100"/>
          <a:sy n="100" d="100"/>
        </p:scale>
        <p:origin x="296" y="-18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69332" y="155594"/>
            <a:ext cx="2939681" cy="5463900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  <a:endParaRPr lang="en-GB" sz="800" dirty="0">
              <a:solidFill>
                <a:schemeClr val="tx1"/>
              </a:solidFill>
            </a:endParaRP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Main Text</a:t>
            </a:r>
            <a:r>
              <a:rPr lang="en-GB" sz="1000" dirty="0">
                <a:solidFill>
                  <a:schemeClr val="tx1"/>
                </a:solidFill>
              </a:rPr>
              <a:t>: Toys in Space by Mini Grey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Unlocking Letters and Sounds</a:t>
            </a:r>
            <a:r>
              <a:rPr lang="en-GB" sz="1000" dirty="0">
                <a:solidFill>
                  <a:schemeClr val="tx1"/>
                </a:solidFill>
              </a:rPr>
              <a:t>: 5 a/b Mastery.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Vocabulary, Grammar and Punctuation</a:t>
            </a:r>
            <a:r>
              <a:rPr lang="en-GB" sz="1000" dirty="0">
                <a:solidFill>
                  <a:schemeClr val="tx1"/>
                </a:solidFill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Say, write and punctuate simple and compound sentences using the joining words and, but, so + or 9co-ordination)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Secure the use of full stops, capital letters, exclamation marks and question marks.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Composition (planning):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Plan and discuss what to write e.g. story mapping, collecting new vocabulary, key words and ideas.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Orally rehearse each sentence prior to writing.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</a:endParaRPr>
          </a:p>
          <a:p>
            <a:r>
              <a:rPr lang="en-US" sz="1000" b="1" dirty="0">
                <a:solidFill>
                  <a:schemeClr val="tx1"/>
                </a:solidFill>
              </a:rPr>
              <a:t>Composition (Drafting and Writing):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Proofread to check for errors in spelling, grammar and punctuation</a:t>
            </a:r>
          </a:p>
          <a:p>
            <a:endParaRPr lang="en-US" sz="1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Handwriting</a:t>
            </a:r>
            <a:r>
              <a:rPr lang="en-US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to follow progression of handwriting scheme to ensure pupils have sufficient practice to master to Year 2 handwriting objectives.</a:t>
            </a:r>
            <a:endParaRPr lang="en-GB" sz="1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Reading</a:t>
            </a:r>
            <a:r>
              <a:rPr lang="en-GB" sz="1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Fluency, comprehension, phonics</a:t>
            </a:r>
            <a:r>
              <a:rPr lang="en-GB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vocabulary </a:t>
            </a:r>
            <a:endParaRPr lang="en-US" sz="1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solidFill>
                <a:schemeClr val="tx1"/>
              </a:solidFill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391500" y="4388326"/>
            <a:ext cx="3184284" cy="7739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Printing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Pizzas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9940" y="5723487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Questions and Answers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Understand what timbre means and identify percussion instruments by their sound.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Improvise using Question and Answer phrases on untuned instruments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373533" y="5970551"/>
            <a:ext cx="3184284" cy="1433530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Information Technology around us</a:t>
            </a:r>
            <a:endParaRPr lang="en-GB" sz="10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Developing an understanding of what IT is and begin to identify examples.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Discussing where IT is seen in school and beyond (for example, in shops, hospitals and libraries).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Investigating how IT improves our world.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How to use IT responsibly.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7608" y="18856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endParaRPr lang="en-GB" sz="900" b="1" dirty="0">
              <a:solidFill>
                <a:schemeClr val="tx1"/>
              </a:solidFill>
            </a:endParaRPr>
          </a:p>
          <a:p>
            <a:r>
              <a:rPr lang="en-GB" sz="900" b="1" dirty="0">
                <a:solidFill>
                  <a:schemeClr val="tx1"/>
                </a:solidFill>
              </a:rPr>
              <a:t>Properties of Everyday Materials</a:t>
            </a:r>
            <a:endParaRPr lang="en-GB" sz="9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Identify different materials and their uses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Understand how to select the right materials to build a bridge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Explore and test the stretchiness of 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Understand materials can change their shape by twisting, bending, squashing or stretching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Learn about Charles Macintosh and explore how materials are suitable for different purposes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Discover which materials change shapes when making  a road with John McAdam</a:t>
            </a: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193380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2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1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355567" y="5270682"/>
            <a:ext cx="3220217" cy="608983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History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Florence Nightingale and Mary Seacole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472818" y="6216184"/>
            <a:ext cx="3665296" cy="1043863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Religious and World Beliefs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How do festivals celebrate the natural world?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</a:rPr>
              <a:t>Harvest festival in UK, Harvest festival around the world, the Jewish festival of Sukkot, the festival of trees, the story and celebration of Holi.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313470" y="155593"/>
            <a:ext cx="3262314" cy="4074513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Place Value:</a:t>
            </a:r>
            <a:endParaRPr lang="en-GB" sz="8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Numbers to 20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Count in 10s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Recognise 10s and 1s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Pace Value Charts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Partition to 100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Write numbers in words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Flexibly partition to 100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Numbers to 100 in expanded form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Count in 10s to 100 on a number 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Count in 10s and 1s on a number 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Estimate numbers on a number 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Compare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Compare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Count in 2s,5,s 10s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Count in 3s</a:t>
            </a:r>
            <a:endParaRPr lang="en-GB" sz="9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Addition and Subtraction:</a:t>
            </a:r>
            <a:endParaRPr lang="en-GB" sz="8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Bonds 1o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Bonds to 100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Fact families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Related facts                     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Add and Subtract 1s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Add by making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Add 3 1 digit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Add to the next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Add across a 10</a:t>
            </a:r>
          </a:p>
          <a:p>
            <a:endParaRPr lang="en-GB" sz="9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63976" y="6966436"/>
            <a:ext cx="3184285" cy="43764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Football and Hockey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6"/>
            <a:ext cx="3490148" cy="319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3474242" y="4665578"/>
            <a:ext cx="3665296" cy="1304973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</a:rPr>
              <a:t>Being Me in My World/The Zones of Regulation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Revisiting The Zones of Regulation including strategies to support self-regulation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Introducing the ‘Calm Corner’ in the classroom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Being Me In My World (including rights and responsibilities; rewards and consequences; our learning charter.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5848</TotalTime>
  <Words>551</Words>
  <Application>Microsoft Office PowerPoint</Application>
  <PresentationFormat>Custom</PresentationFormat>
  <Paragraphs>86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Anna Pike</cp:lastModifiedBy>
  <cp:revision>58</cp:revision>
  <cp:lastPrinted>2022-10-25T12:51:30Z</cp:lastPrinted>
  <dcterms:created xsi:type="dcterms:W3CDTF">2022-10-20T15:18:26Z</dcterms:created>
  <dcterms:modified xsi:type="dcterms:W3CDTF">2026-09-02T10:28:06Z</dcterms:modified>
</cp:coreProperties>
</file>