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
  </p:notesMasterIdLst>
  <p:sldIdLst>
    <p:sldId id="256" r:id="rId2"/>
    <p:sldId id="260" r:id="rId3"/>
    <p:sldId id="268" r:id="rId4"/>
    <p:sldId id="269" r:id="rId5"/>
    <p:sldId id="270" r:id="rId6"/>
    <p:sldId id="272"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601" autoAdjust="0"/>
  </p:normalViewPr>
  <p:slideViewPr>
    <p:cSldViewPr snapToGrid="0">
      <p:cViewPr varScale="1">
        <p:scale>
          <a:sx n="78" d="100"/>
          <a:sy n="78" d="100"/>
        </p:scale>
        <p:origin x="835"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971FCF6-544F-42EC-8509-4D4B912BCF29}" type="datetimeFigureOut">
              <a:rPr lang="en-GB" smtClean="0"/>
              <a:t>05/09/2024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026F6F2-925A-4143-90CA-ACACD4C5EFE6}" type="slidenum">
              <a:rPr lang="en-GB" smtClean="0"/>
              <a:t>‹#›</a:t>
            </a:fld>
            <a:endParaRPr lang="en-GB"/>
          </a:p>
        </p:txBody>
      </p:sp>
    </p:spTree>
    <p:extLst>
      <p:ext uri="{BB962C8B-B14F-4D97-AF65-F5344CB8AC3E}">
        <p14:creationId xmlns:p14="http://schemas.microsoft.com/office/powerpoint/2010/main" val="42530351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026F6F2-925A-4143-90CA-ACACD4C5EFE6}" type="slidenum">
              <a:rPr lang="en-GB" smtClean="0"/>
              <a:t>2</a:t>
            </a:fld>
            <a:endParaRPr lang="en-GB"/>
          </a:p>
        </p:txBody>
      </p:sp>
    </p:spTree>
    <p:extLst>
      <p:ext uri="{BB962C8B-B14F-4D97-AF65-F5344CB8AC3E}">
        <p14:creationId xmlns:p14="http://schemas.microsoft.com/office/powerpoint/2010/main" val="12706912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026F6F2-925A-4143-90CA-ACACD4C5EFE6}" type="slidenum">
              <a:rPr lang="en-GB" smtClean="0"/>
              <a:t>4</a:t>
            </a:fld>
            <a:endParaRPr lang="en-GB"/>
          </a:p>
        </p:txBody>
      </p:sp>
    </p:spTree>
    <p:extLst>
      <p:ext uri="{BB962C8B-B14F-4D97-AF65-F5344CB8AC3E}">
        <p14:creationId xmlns:p14="http://schemas.microsoft.com/office/powerpoint/2010/main" val="42474587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026F6F2-925A-4143-90CA-ACACD4C5EFE6}" type="slidenum">
              <a:rPr lang="en-GB" smtClean="0"/>
              <a:t>6</a:t>
            </a:fld>
            <a:endParaRPr lang="en-GB"/>
          </a:p>
        </p:txBody>
      </p:sp>
    </p:spTree>
    <p:extLst>
      <p:ext uri="{BB962C8B-B14F-4D97-AF65-F5344CB8AC3E}">
        <p14:creationId xmlns:p14="http://schemas.microsoft.com/office/powerpoint/2010/main" val="13014578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41F2A2-7F10-AAB7-5460-D6602D65AE1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6882CE3-33FA-1099-FA44-A8F79E9EB5E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AA86CB3-C42C-BB5D-85C8-D48E827B025D}"/>
              </a:ext>
            </a:extLst>
          </p:cNvPr>
          <p:cNvSpPr>
            <a:spLocks noGrp="1"/>
          </p:cNvSpPr>
          <p:nvPr>
            <p:ph type="dt" sz="half" idx="10"/>
          </p:nvPr>
        </p:nvSpPr>
        <p:spPr/>
        <p:txBody>
          <a:bodyPr/>
          <a:lstStyle/>
          <a:p>
            <a:fld id="{F60B96BB-95D2-4C19-997C-C8A370A68B59}" type="datetimeFigureOut">
              <a:rPr lang="en-GB" smtClean="0"/>
              <a:t>05/09/2024</a:t>
            </a:fld>
            <a:endParaRPr lang="en-GB"/>
          </a:p>
        </p:txBody>
      </p:sp>
      <p:sp>
        <p:nvSpPr>
          <p:cNvPr id="5" name="Footer Placeholder 4">
            <a:extLst>
              <a:ext uri="{FF2B5EF4-FFF2-40B4-BE49-F238E27FC236}">
                <a16:creationId xmlns:a16="http://schemas.microsoft.com/office/drawing/2014/main" id="{16098201-BA2F-5D23-ADF4-B0B3C37D5F3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77850B1-B3AB-AC4F-6628-8227CB3F99BF}"/>
              </a:ext>
            </a:extLst>
          </p:cNvPr>
          <p:cNvSpPr>
            <a:spLocks noGrp="1"/>
          </p:cNvSpPr>
          <p:nvPr>
            <p:ph type="sldNum" sz="quarter" idx="12"/>
          </p:nvPr>
        </p:nvSpPr>
        <p:spPr/>
        <p:txBody>
          <a:bodyPr/>
          <a:lstStyle/>
          <a:p>
            <a:fld id="{209950AC-A447-44C1-BA2C-E526BCA945DA}" type="slidenum">
              <a:rPr lang="en-GB" smtClean="0"/>
              <a:t>‹#›</a:t>
            </a:fld>
            <a:endParaRPr lang="en-GB"/>
          </a:p>
        </p:txBody>
      </p:sp>
    </p:spTree>
    <p:extLst>
      <p:ext uri="{BB962C8B-B14F-4D97-AF65-F5344CB8AC3E}">
        <p14:creationId xmlns:p14="http://schemas.microsoft.com/office/powerpoint/2010/main" val="1852725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77FE05-19EC-F426-F2E4-48AE092EEC2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1524A00-C69E-5A2A-EECE-6679AA827E5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AE8A76B-6923-A2E5-BF66-677573BF8E40}"/>
              </a:ext>
            </a:extLst>
          </p:cNvPr>
          <p:cNvSpPr>
            <a:spLocks noGrp="1"/>
          </p:cNvSpPr>
          <p:nvPr>
            <p:ph type="dt" sz="half" idx="10"/>
          </p:nvPr>
        </p:nvSpPr>
        <p:spPr/>
        <p:txBody>
          <a:bodyPr/>
          <a:lstStyle/>
          <a:p>
            <a:fld id="{F60B96BB-95D2-4C19-997C-C8A370A68B59}" type="datetimeFigureOut">
              <a:rPr lang="en-GB" smtClean="0"/>
              <a:t>05/09/2024</a:t>
            </a:fld>
            <a:endParaRPr lang="en-GB"/>
          </a:p>
        </p:txBody>
      </p:sp>
      <p:sp>
        <p:nvSpPr>
          <p:cNvPr id="5" name="Footer Placeholder 4">
            <a:extLst>
              <a:ext uri="{FF2B5EF4-FFF2-40B4-BE49-F238E27FC236}">
                <a16:creationId xmlns:a16="http://schemas.microsoft.com/office/drawing/2014/main" id="{03185D9F-D472-E847-BB9B-72293D8BA08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BF885F5-E23C-C95F-D98A-002A14E35236}"/>
              </a:ext>
            </a:extLst>
          </p:cNvPr>
          <p:cNvSpPr>
            <a:spLocks noGrp="1"/>
          </p:cNvSpPr>
          <p:nvPr>
            <p:ph type="sldNum" sz="quarter" idx="12"/>
          </p:nvPr>
        </p:nvSpPr>
        <p:spPr/>
        <p:txBody>
          <a:bodyPr/>
          <a:lstStyle/>
          <a:p>
            <a:fld id="{209950AC-A447-44C1-BA2C-E526BCA945DA}" type="slidenum">
              <a:rPr lang="en-GB" smtClean="0"/>
              <a:t>‹#›</a:t>
            </a:fld>
            <a:endParaRPr lang="en-GB"/>
          </a:p>
        </p:txBody>
      </p:sp>
    </p:spTree>
    <p:extLst>
      <p:ext uri="{BB962C8B-B14F-4D97-AF65-F5344CB8AC3E}">
        <p14:creationId xmlns:p14="http://schemas.microsoft.com/office/powerpoint/2010/main" val="16731959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3880B0-4695-8C74-8A0D-C3CECB03A9C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5AF5C59B-A1F2-05D8-E0DA-102B0134DB2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16054F5-E3C5-ED24-DCB4-73CB0DABEEA4}"/>
              </a:ext>
            </a:extLst>
          </p:cNvPr>
          <p:cNvSpPr>
            <a:spLocks noGrp="1"/>
          </p:cNvSpPr>
          <p:nvPr>
            <p:ph type="dt" sz="half" idx="10"/>
          </p:nvPr>
        </p:nvSpPr>
        <p:spPr/>
        <p:txBody>
          <a:bodyPr/>
          <a:lstStyle/>
          <a:p>
            <a:fld id="{F60B96BB-95D2-4C19-997C-C8A370A68B59}" type="datetimeFigureOut">
              <a:rPr lang="en-GB" smtClean="0"/>
              <a:t>05/09/2024</a:t>
            </a:fld>
            <a:endParaRPr lang="en-GB"/>
          </a:p>
        </p:txBody>
      </p:sp>
      <p:sp>
        <p:nvSpPr>
          <p:cNvPr id="5" name="Footer Placeholder 4">
            <a:extLst>
              <a:ext uri="{FF2B5EF4-FFF2-40B4-BE49-F238E27FC236}">
                <a16:creationId xmlns:a16="http://schemas.microsoft.com/office/drawing/2014/main" id="{B01ACC95-2892-FB78-372B-E55CC6DA783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F803764-6A7D-789E-59F1-C9903738DB0C}"/>
              </a:ext>
            </a:extLst>
          </p:cNvPr>
          <p:cNvSpPr>
            <a:spLocks noGrp="1"/>
          </p:cNvSpPr>
          <p:nvPr>
            <p:ph type="sldNum" sz="quarter" idx="12"/>
          </p:nvPr>
        </p:nvSpPr>
        <p:spPr/>
        <p:txBody>
          <a:bodyPr/>
          <a:lstStyle/>
          <a:p>
            <a:fld id="{209950AC-A447-44C1-BA2C-E526BCA945DA}" type="slidenum">
              <a:rPr lang="en-GB" smtClean="0"/>
              <a:t>‹#›</a:t>
            </a:fld>
            <a:endParaRPr lang="en-GB"/>
          </a:p>
        </p:txBody>
      </p:sp>
    </p:spTree>
    <p:extLst>
      <p:ext uri="{BB962C8B-B14F-4D97-AF65-F5344CB8AC3E}">
        <p14:creationId xmlns:p14="http://schemas.microsoft.com/office/powerpoint/2010/main" val="39429847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027CC9-8A93-B6FF-4E0D-ED741EBEC66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023CE11-5DF4-4FB4-DB50-B39AA597225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C74278CB-BF5C-75E5-0F89-B662021E1E7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FFB339AD-DBFC-DAEF-947C-07CB57034982}"/>
              </a:ext>
            </a:extLst>
          </p:cNvPr>
          <p:cNvSpPr>
            <a:spLocks noGrp="1"/>
          </p:cNvSpPr>
          <p:nvPr>
            <p:ph type="dt" sz="half" idx="10"/>
          </p:nvPr>
        </p:nvSpPr>
        <p:spPr/>
        <p:txBody>
          <a:bodyPr/>
          <a:lstStyle/>
          <a:p>
            <a:fld id="{F60B96BB-95D2-4C19-997C-C8A370A68B59}" type="datetimeFigureOut">
              <a:rPr lang="en-GB" smtClean="0"/>
              <a:t>05/09/2024</a:t>
            </a:fld>
            <a:endParaRPr lang="en-GB"/>
          </a:p>
        </p:txBody>
      </p:sp>
      <p:sp>
        <p:nvSpPr>
          <p:cNvPr id="6" name="Footer Placeholder 5">
            <a:extLst>
              <a:ext uri="{FF2B5EF4-FFF2-40B4-BE49-F238E27FC236}">
                <a16:creationId xmlns:a16="http://schemas.microsoft.com/office/drawing/2014/main" id="{C38B4EBB-FB19-9221-4AB1-2DCDFAD271F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546FE39-837C-F72F-BB6B-9CCC908AE27A}"/>
              </a:ext>
            </a:extLst>
          </p:cNvPr>
          <p:cNvSpPr>
            <a:spLocks noGrp="1"/>
          </p:cNvSpPr>
          <p:nvPr>
            <p:ph type="sldNum" sz="quarter" idx="12"/>
          </p:nvPr>
        </p:nvSpPr>
        <p:spPr/>
        <p:txBody>
          <a:bodyPr/>
          <a:lstStyle/>
          <a:p>
            <a:fld id="{209950AC-A447-44C1-BA2C-E526BCA945DA}" type="slidenum">
              <a:rPr lang="en-GB" smtClean="0"/>
              <a:t>‹#›</a:t>
            </a:fld>
            <a:endParaRPr lang="en-GB"/>
          </a:p>
        </p:txBody>
      </p:sp>
    </p:spTree>
    <p:extLst>
      <p:ext uri="{BB962C8B-B14F-4D97-AF65-F5344CB8AC3E}">
        <p14:creationId xmlns:p14="http://schemas.microsoft.com/office/powerpoint/2010/main" val="30668612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1D733D-2532-C557-4009-D4F4F2DD04E1}"/>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8B59FAC-8BBE-A61B-931F-CE586B6B7BD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14C7B47-8DFB-EE42-F450-B20B52CB6BA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CFA2BAA8-5FF8-213E-FE88-E9B6EA01955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27CF023-B653-7C75-E157-24F819AB6460}"/>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7B23253B-2844-FBE5-EDAA-ECE97FB3A93D}"/>
              </a:ext>
            </a:extLst>
          </p:cNvPr>
          <p:cNvSpPr>
            <a:spLocks noGrp="1"/>
          </p:cNvSpPr>
          <p:nvPr>
            <p:ph type="dt" sz="half" idx="10"/>
          </p:nvPr>
        </p:nvSpPr>
        <p:spPr/>
        <p:txBody>
          <a:bodyPr/>
          <a:lstStyle/>
          <a:p>
            <a:fld id="{F60B96BB-95D2-4C19-997C-C8A370A68B59}" type="datetimeFigureOut">
              <a:rPr lang="en-GB" smtClean="0"/>
              <a:t>05/09/2024</a:t>
            </a:fld>
            <a:endParaRPr lang="en-GB"/>
          </a:p>
        </p:txBody>
      </p:sp>
      <p:sp>
        <p:nvSpPr>
          <p:cNvPr id="8" name="Footer Placeholder 7">
            <a:extLst>
              <a:ext uri="{FF2B5EF4-FFF2-40B4-BE49-F238E27FC236}">
                <a16:creationId xmlns:a16="http://schemas.microsoft.com/office/drawing/2014/main" id="{65FBD579-5745-9002-59F7-04908C6D235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F5013423-F45C-B8A3-9DB8-428B37C6FC98}"/>
              </a:ext>
            </a:extLst>
          </p:cNvPr>
          <p:cNvSpPr>
            <a:spLocks noGrp="1"/>
          </p:cNvSpPr>
          <p:nvPr>
            <p:ph type="sldNum" sz="quarter" idx="12"/>
          </p:nvPr>
        </p:nvSpPr>
        <p:spPr/>
        <p:txBody>
          <a:bodyPr/>
          <a:lstStyle/>
          <a:p>
            <a:fld id="{209950AC-A447-44C1-BA2C-E526BCA945DA}" type="slidenum">
              <a:rPr lang="en-GB" smtClean="0"/>
              <a:t>‹#›</a:t>
            </a:fld>
            <a:endParaRPr lang="en-GB"/>
          </a:p>
        </p:txBody>
      </p:sp>
    </p:spTree>
    <p:extLst>
      <p:ext uri="{BB962C8B-B14F-4D97-AF65-F5344CB8AC3E}">
        <p14:creationId xmlns:p14="http://schemas.microsoft.com/office/powerpoint/2010/main" val="40969351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ED8578-6D80-88C1-06AD-9F3446A75934}"/>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A8E002A-BF67-0CF5-FCD8-FA5CCC621D98}"/>
              </a:ext>
            </a:extLst>
          </p:cNvPr>
          <p:cNvSpPr>
            <a:spLocks noGrp="1"/>
          </p:cNvSpPr>
          <p:nvPr>
            <p:ph type="dt" sz="half" idx="10"/>
          </p:nvPr>
        </p:nvSpPr>
        <p:spPr/>
        <p:txBody>
          <a:bodyPr/>
          <a:lstStyle/>
          <a:p>
            <a:fld id="{F60B96BB-95D2-4C19-997C-C8A370A68B59}" type="datetimeFigureOut">
              <a:rPr lang="en-GB" smtClean="0"/>
              <a:t>05/09/2024</a:t>
            </a:fld>
            <a:endParaRPr lang="en-GB"/>
          </a:p>
        </p:txBody>
      </p:sp>
      <p:sp>
        <p:nvSpPr>
          <p:cNvPr id="4" name="Footer Placeholder 3">
            <a:extLst>
              <a:ext uri="{FF2B5EF4-FFF2-40B4-BE49-F238E27FC236}">
                <a16:creationId xmlns:a16="http://schemas.microsoft.com/office/drawing/2014/main" id="{CB9CC6FA-CC9C-94EC-C961-5E15DE294294}"/>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715CA33-A7CF-89C6-3B9F-9C2352258C17}"/>
              </a:ext>
            </a:extLst>
          </p:cNvPr>
          <p:cNvSpPr>
            <a:spLocks noGrp="1"/>
          </p:cNvSpPr>
          <p:nvPr>
            <p:ph type="sldNum" sz="quarter" idx="12"/>
          </p:nvPr>
        </p:nvSpPr>
        <p:spPr/>
        <p:txBody>
          <a:bodyPr/>
          <a:lstStyle/>
          <a:p>
            <a:fld id="{209950AC-A447-44C1-BA2C-E526BCA945DA}" type="slidenum">
              <a:rPr lang="en-GB" smtClean="0"/>
              <a:t>‹#›</a:t>
            </a:fld>
            <a:endParaRPr lang="en-GB"/>
          </a:p>
        </p:txBody>
      </p:sp>
    </p:spTree>
    <p:extLst>
      <p:ext uri="{BB962C8B-B14F-4D97-AF65-F5344CB8AC3E}">
        <p14:creationId xmlns:p14="http://schemas.microsoft.com/office/powerpoint/2010/main" val="19448911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CC46206-BFBD-CA75-52EF-E0CA40710D5C}"/>
              </a:ext>
            </a:extLst>
          </p:cNvPr>
          <p:cNvSpPr>
            <a:spLocks noGrp="1"/>
          </p:cNvSpPr>
          <p:nvPr>
            <p:ph type="dt" sz="half" idx="10"/>
          </p:nvPr>
        </p:nvSpPr>
        <p:spPr/>
        <p:txBody>
          <a:bodyPr/>
          <a:lstStyle/>
          <a:p>
            <a:fld id="{F60B96BB-95D2-4C19-997C-C8A370A68B59}" type="datetimeFigureOut">
              <a:rPr lang="en-GB" smtClean="0"/>
              <a:t>05/09/2024</a:t>
            </a:fld>
            <a:endParaRPr lang="en-GB"/>
          </a:p>
        </p:txBody>
      </p:sp>
      <p:sp>
        <p:nvSpPr>
          <p:cNvPr id="3" name="Footer Placeholder 2">
            <a:extLst>
              <a:ext uri="{FF2B5EF4-FFF2-40B4-BE49-F238E27FC236}">
                <a16:creationId xmlns:a16="http://schemas.microsoft.com/office/drawing/2014/main" id="{185968F0-B3E9-9356-9E12-756129B57129}"/>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3006A0C-B83A-32D7-719F-2D0DF0C1667E}"/>
              </a:ext>
            </a:extLst>
          </p:cNvPr>
          <p:cNvSpPr>
            <a:spLocks noGrp="1"/>
          </p:cNvSpPr>
          <p:nvPr>
            <p:ph type="sldNum" sz="quarter" idx="12"/>
          </p:nvPr>
        </p:nvSpPr>
        <p:spPr/>
        <p:txBody>
          <a:bodyPr/>
          <a:lstStyle/>
          <a:p>
            <a:fld id="{209950AC-A447-44C1-BA2C-E526BCA945DA}" type="slidenum">
              <a:rPr lang="en-GB" smtClean="0"/>
              <a:t>‹#›</a:t>
            </a:fld>
            <a:endParaRPr lang="en-GB"/>
          </a:p>
        </p:txBody>
      </p:sp>
    </p:spTree>
    <p:extLst>
      <p:ext uri="{BB962C8B-B14F-4D97-AF65-F5344CB8AC3E}">
        <p14:creationId xmlns:p14="http://schemas.microsoft.com/office/powerpoint/2010/main" val="18354711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AEA667-7014-49C8-ACAC-C5A7FA7BD4D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DF4D2E8-0A0B-B880-CA5B-DABED49544E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08F71E9E-E29E-7230-4104-7DAE03D15B6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733B76E-5680-5377-2FF0-5AAAA4888E74}"/>
              </a:ext>
            </a:extLst>
          </p:cNvPr>
          <p:cNvSpPr>
            <a:spLocks noGrp="1"/>
          </p:cNvSpPr>
          <p:nvPr>
            <p:ph type="dt" sz="half" idx="10"/>
          </p:nvPr>
        </p:nvSpPr>
        <p:spPr/>
        <p:txBody>
          <a:bodyPr/>
          <a:lstStyle/>
          <a:p>
            <a:fld id="{F60B96BB-95D2-4C19-997C-C8A370A68B59}" type="datetimeFigureOut">
              <a:rPr lang="en-GB" smtClean="0"/>
              <a:t>05/09/2024</a:t>
            </a:fld>
            <a:endParaRPr lang="en-GB"/>
          </a:p>
        </p:txBody>
      </p:sp>
      <p:sp>
        <p:nvSpPr>
          <p:cNvPr id="6" name="Footer Placeholder 5">
            <a:extLst>
              <a:ext uri="{FF2B5EF4-FFF2-40B4-BE49-F238E27FC236}">
                <a16:creationId xmlns:a16="http://schemas.microsoft.com/office/drawing/2014/main" id="{6B8E679B-472A-E4C0-CB6B-EA31125A409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37D5EA2-24B2-5A09-0B2D-821A4CCFE09B}"/>
              </a:ext>
            </a:extLst>
          </p:cNvPr>
          <p:cNvSpPr>
            <a:spLocks noGrp="1"/>
          </p:cNvSpPr>
          <p:nvPr>
            <p:ph type="sldNum" sz="quarter" idx="12"/>
          </p:nvPr>
        </p:nvSpPr>
        <p:spPr/>
        <p:txBody>
          <a:bodyPr/>
          <a:lstStyle/>
          <a:p>
            <a:fld id="{209950AC-A447-44C1-BA2C-E526BCA945DA}" type="slidenum">
              <a:rPr lang="en-GB" smtClean="0"/>
              <a:t>‹#›</a:t>
            </a:fld>
            <a:endParaRPr lang="en-GB"/>
          </a:p>
        </p:txBody>
      </p:sp>
    </p:spTree>
    <p:extLst>
      <p:ext uri="{BB962C8B-B14F-4D97-AF65-F5344CB8AC3E}">
        <p14:creationId xmlns:p14="http://schemas.microsoft.com/office/powerpoint/2010/main" val="31954207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F41CD9-2CEE-8B1A-8109-C3FD1879EC1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176F3E8-7334-DD97-23DE-71AB08E0328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A5B7E986-9C61-879E-D45A-CBD1187D5F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147C612-D224-BC9D-F57F-8BFD1FD0A59B}"/>
              </a:ext>
            </a:extLst>
          </p:cNvPr>
          <p:cNvSpPr>
            <a:spLocks noGrp="1"/>
          </p:cNvSpPr>
          <p:nvPr>
            <p:ph type="dt" sz="half" idx="10"/>
          </p:nvPr>
        </p:nvSpPr>
        <p:spPr/>
        <p:txBody>
          <a:bodyPr/>
          <a:lstStyle/>
          <a:p>
            <a:fld id="{F60B96BB-95D2-4C19-997C-C8A370A68B59}" type="datetimeFigureOut">
              <a:rPr lang="en-GB" smtClean="0"/>
              <a:t>05/09/2024</a:t>
            </a:fld>
            <a:endParaRPr lang="en-GB"/>
          </a:p>
        </p:txBody>
      </p:sp>
      <p:sp>
        <p:nvSpPr>
          <p:cNvPr id="6" name="Footer Placeholder 5">
            <a:extLst>
              <a:ext uri="{FF2B5EF4-FFF2-40B4-BE49-F238E27FC236}">
                <a16:creationId xmlns:a16="http://schemas.microsoft.com/office/drawing/2014/main" id="{40DF1075-C1DF-0C57-56DD-0202B66A723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38313C3-5AE7-163C-9045-95F857F4CB0C}"/>
              </a:ext>
            </a:extLst>
          </p:cNvPr>
          <p:cNvSpPr>
            <a:spLocks noGrp="1"/>
          </p:cNvSpPr>
          <p:nvPr>
            <p:ph type="sldNum" sz="quarter" idx="12"/>
          </p:nvPr>
        </p:nvSpPr>
        <p:spPr/>
        <p:txBody>
          <a:bodyPr/>
          <a:lstStyle/>
          <a:p>
            <a:fld id="{209950AC-A447-44C1-BA2C-E526BCA945DA}" type="slidenum">
              <a:rPr lang="en-GB" smtClean="0"/>
              <a:t>‹#›</a:t>
            </a:fld>
            <a:endParaRPr lang="en-GB"/>
          </a:p>
        </p:txBody>
      </p:sp>
    </p:spTree>
    <p:extLst>
      <p:ext uri="{BB962C8B-B14F-4D97-AF65-F5344CB8AC3E}">
        <p14:creationId xmlns:p14="http://schemas.microsoft.com/office/powerpoint/2010/main" val="19023175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562383-15EF-FF25-01DB-5DCF9D527BE1}"/>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F93FABA-677B-9327-1952-BE9990AF5D0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BC8ABF3-743A-58D1-B6B6-B119077D74C8}"/>
              </a:ext>
            </a:extLst>
          </p:cNvPr>
          <p:cNvSpPr>
            <a:spLocks noGrp="1"/>
          </p:cNvSpPr>
          <p:nvPr>
            <p:ph type="dt" sz="half" idx="10"/>
          </p:nvPr>
        </p:nvSpPr>
        <p:spPr/>
        <p:txBody>
          <a:bodyPr/>
          <a:lstStyle/>
          <a:p>
            <a:fld id="{F60B96BB-95D2-4C19-997C-C8A370A68B59}" type="datetimeFigureOut">
              <a:rPr lang="en-GB" smtClean="0"/>
              <a:t>05/09/2024</a:t>
            </a:fld>
            <a:endParaRPr lang="en-GB"/>
          </a:p>
        </p:txBody>
      </p:sp>
      <p:sp>
        <p:nvSpPr>
          <p:cNvPr id="5" name="Footer Placeholder 4">
            <a:extLst>
              <a:ext uri="{FF2B5EF4-FFF2-40B4-BE49-F238E27FC236}">
                <a16:creationId xmlns:a16="http://schemas.microsoft.com/office/drawing/2014/main" id="{A004637E-13CC-76FF-5D31-12EACD092EF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AA0B37D-391C-385B-80B3-E9D78321E4BA}"/>
              </a:ext>
            </a:extLst>
          </p:cNvPr>
          <p:cNvSpPr>
            <a:spLocks noGrp="1"/>
          </p:cNvSpPr>
          <p:nvPr>
            <p:ph type="sldNum" sz="quarter" idx="12"/>
          </p:nvPr>
        </p:nvSpPr>
        <p:spPr/>
        <p:txBody>
          <a:bodyPr/>
          <a:lstStyle/>
          <a:p>
            <a:fld id="{209950AC-A447-44C1-BA2C-E526BCA945DA}" type="slidenum">
              <a:rPr lang="en-GB" smtClean="0"/>
              <a:t>‹#›</a:t>
            </a:fld>
            <a:endParaRPr lang="en-GB"/>
          </a:p>
        </p:txBody>
      </p:sp>
    </p:spTree>
    <p:extLst>
      <p:ext uri="{BB962C8B-B14F-4D97-AF65-F5344CB8AC3E}">
        <p14:creationId xmlns:p14="http://schemas.microsoft.com/office/powerpoint/2010/main" val="35420820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CF60AAE-8EEE-89F9-610B-711BA2F2CCF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D0DBF98-C7FE-7DDF-6FA1-30B3FA025BD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A93CC86-B240-3577-E3E6-BBDBCCB08F67}"/>
              </a:ext>
            </a:extLst>
          </p:cNvPr>
          <p:cNvSpPr>
            <a:spLocks noGrp="1"/>
          </p:cNvSpPr>
          <p:nvPr>
            <p:ph type="dt" sz="half" idx="10"/>
          </p:nvPr>
        </p:nvSpPr>
        <p:spPr/>
        <p:txBody>
          <a:bodyPr/>
          <a:lstStyle/>
          <a:p>
            <a:fld id="{F60B96BB-95D2-4C19-997C-C8A370A68B59}" type="datetimeFigureOut">
              <a:rPr lang="en-GB" smtClean="0"/>
              <a:t>05/09/2024</a:t>
            </a:fld>
            <a:endParaRPr lang="en-GB"/>
          </a:p>
        </p:txBody>
      </p:sp>
      <p:sp>
        <p:nvSpPr>
          <p:cNvPr id="5" name="Footer Placeholder 4">
            <a:extLst>
              <a:ext uri="{FF2B5EF4-FFF2-40B4-BE49-F238E27FC236}">
                <a16:creationId xmlns:a16="http://schemas.microsoft.com/office/drawing/2014/main" id="{A59BD054-840B-121F-45B2-E317D452431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052683C-9B6A-C25B-03AA-A8E61606C37D}"/>
              </a:ext>
            </a:extLst>
          </p:cNvPr>
          <p:cNvSpPr>
            <a:spLocks noGrp="1"/>
          </p:cNvSpPr>
          <p:nvPr>
            <p:ph type="sldNum" sz="quarter" idx="12"/>
          </p:nvPr>
        </p:nvSpPr>
        <p:spPr/>
        <p:txBody>
          <a:bodyPr/>
          <a:lstStyle/>
          <a:p>
            <a:fld id="{209950AC-A447-44C1-BA2C-E526BCA945DA}" type="slidenum">
              <a:rPr lang="en-GB" smtClean="0"/>
              <a:t>‹#›</a:t>
            </a:fld>
            <a:endParaRPr lang="en-GB"/>
          </a:p>
        </p:txBody>
      </p:sp>
    </p:spTree>
    <p:extLst>
      <p:ext uri="{BB962C8B-B14F-4D97-AF65-F5344CB8AC3E}">
        <p14:creationId xmlns:p14="http://schemas.microsoft.com/office/powerpoint/2010/main" val="21078025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7FE62A8-D4FA-0C55-DDF7-D6464DB213D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85E5ED3-8625-B941-E2D9-0CB12CF157B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F7F3A28-ED4B-A586-9807-20AD8972A8F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60B96BB-95D2-4C19-997C-C8A370A68B59}" type="datetimeFigureOut">
              <a:rPr lang="en-GB" smtClean="0"/>
              <a:t>05/09/2024</a:t>
            </a:fld>
            <a:endParaRPr lang="en-GB"/>
          </a:p>
        </p:txBody>
      </p:sp>
      <p:sp>
        <p:nvSpPr>
          <p:cNvPr id="5" name="Footer Placeholder 4">
            <a:extLst>
              <a:ext uri="{FF2B5EF4-FFF2-40B4-BE49-F238E27FC236}">
                <a16:creationId xmlns:a16="http://schemas.microsoft.com/office/drawing/2014/main" id="{7EB933E4-1FA8-C85C-90CA-7593BD8F477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D31EE933-918A-AA19-5014-782B6B64565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09950AC-A447-44C1-BA2C-E526BCA945DA}" type="slidenum">
              <a:rPr lang="en-GB" smtClean="0"/>
              <a:t>‹#›</a:t>
            </a:fld>
            <a:endParaRPr lang="en-GB"/>
          </a:p>
        </p:txBody>
      </p:sp>
    </p:spTree>
    <p:extLst>
      <p:ext uri="{BB962C8B-B14F-4D97-AF65-F5344CB8AC3E}">
        <p14:creationId xmlns:p14="http://schemas.microsoft.com/office/powerpoint/2010/main" val="263883087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1825AC39-5F85-4CAA-8A81-A1287086B2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Freeform: Shape 11">
            <a:extLst>
              <a:ext uri="{FF2B5EF4-FFF2-40B4-BE49-F238E27FC236}">
                <a16:creationId xmlns:a16="http://schemas.microsoft.com/office/drawing/2014/main" id="{95DA4D23-37FC-4B90-8188-F0377C5FF4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0" y="0"/>
            <a:ext cx="4417162" cy="6858000"/>
          </a:xfrm>
          <a:custGeom>
            <a:avLst/>
            <a:gdLst>
              <a:gd name="connsiteX0" fmla="*/ 0 w 4417162"/>
              <a:gd name="connsiteY0" fmla="*/ 0 h 6858000"/>
              <a:gd name="connsiteX1" fmla="*/ 144378 w 4417162"/>
              <a:gd name="connsiteY1" fmla="*/ 0 h 6858000"/>
              <a:gd name="connsiteX2" fmla="*/ 2310062 w 4417162"/>
              <a:gd name="connsiteY2" fmla="*/ 0 h 6858000"/>
              <a:gd name="connsiteX3" fmla="*/ 4227367 w 4417162"/>
              <a:gd name="connsiteY3" fmla="*/ 0 h 6858000"/>
              <a:gd name="connsiteX4" fmla="*/ 4232407 w 4417162"/>
              <a:gd name="connsiteY4" fmla="*/ 66675 h 6858000"/>
              <a:gd name="connsiteX5" fmla="*/ 4240804 w 4417162"/>
              <a:gd name="connsiteY5" fmla="*/ 122237 h 6858000"/>
              <a:gd name="connsiteX6" fmla="*/ 4250882 w 4417162"/>
              <a:gd name="connsiteY6" fmla="*/ 174625 h 6858000"/>
              <a:gd name="connsiteX7" fmla="*/ 4267678 w 4417162"/>
              <a:gd name="connsiteY7" fmla="*/ 217487 h 6858000"/>
              <a:gd name="connsiteX8" fmla="*/ 4284474 w 4417162"/>
              <a:gd name="connsiteY8" fmla="*/ 260350 h 6858000"/>
              <a:gd name="connsiteX9" fmla="*/ 4304629 w 4417162"/>
              <a:gd name="connsiteY9" fmla="*/ 296862 h 6858000"/>
              <a:gd name="connsiteX10" fmla="*/ 4324784 w 4417162"/>
              <a:gd name="connsiteY10" fmla="*/ 334962 h 6858000"/>
              <a:gd name="connsiteX11" fmla="*/ 4343260 w 4417162"/>
              <a:gd name="connsiteY11" fmla="*/ 369887 h 6858000"/>
              <a:gd name="connsiteX12" fmla="*/ 4361735 w 4417162"/>
              <a:gd name="connsiteY12" fmla="*/ 409575 h 6858000"/>
              <a:gd name="connsiteX13" fmla="*/ 4378531 w 4417162"/>
              <a:gd name="connsiteY13" fmla="*/ 450850 h 6858000"/>
              <a:gd name="connsiteX14" fmla="*/ 4393648 w 4417162"/>
              <a:gd name="connsiteY14" fmla="*/ 496887 h 6858000"/>
              <a:gd name="connsiteX15" fmla="*/ 4405405 w 4417162"/>
              <a:gd name="connsiteY15" fmla="*/ 546100 h 6858000"/>
              <a:gd name="connsiteX16" fmla="*/ 4413803 w 4417162"/>
              <a:gd name="connsiteY16" fmla="*/ 606425 h 6858000"/>
              <a:gd name="connsiteX17" fmla="*/ 4417162 w 4417162"/>
              <a:gd name="connsiteY17" fmla="*/ 673100 h 6858000"/>
              <a:gd name="connsiteX18" fmla="*/ 4413803 w 4417162"/>
              <a:gd name="connsiteY18" fmla="*/ 744537 h 6858000"/>
              <a:gd name="connsiteX19" fmla="*/ 4405405 w 4417162"/>
              <a:gd name="connsiteY19" fmla="*/ 801687 h 6858000"/>
              <a:gd name="connsiteX20" fmla="*/ 4393648 w 4417162"/>
              <a:gd name="connsiteY20" fmla="*/ 854075 h 6858000"/>
              <a:gd name="connsiteX21" fmla="*/ 4378531 w 4417162"/>
              <a:gd name="connsiteY21" fmla="*/ 901700 h 6858000"/>
              <a:gd name="connsiteX22" fmla="*/ 4361735 w 4417162"/>
              <a:gd name="connsiteY22" fmla="*/ 942975 h 6858000"/>
              <a:gd name="connsiteX23" fmla="*/ 4341580 w 4417162"/>
              <a:gd name="connsiteY23" fmla="*/ 981075 h 6858000"/>
              <a:gd name="connsiteX24" fmla="*/ 4321425 w 4417162"/>
              <a:gd name="connsiteY24" fmla="*/ 1017587 h 6858000"/>
              <a:gd name="connsiteX25" fmla="*/ 4301270 w 4417162"/>
              <a:gd name="connsiteY25" fmla="*/ 1055687 h 6858000"/>
              <a:gd name="connsiteX26" fmla="*/ 4282794 w 4417162"/>
              <a:gd name="connsiteY26" fmla="*/ 1095375 h 6858000"/>
              <a:gd name="connsiteX27" fmla="*/ 4264318 w 4417162"/>
              <a:gd name="connsiteY27" fmla="*/ 1136650 h 6858000"/>
              <a:gd name="connsiteX28" fmla="*/ 4249203 w 4417162"/>
              <a:gd name="connsiteY28" fmla="*/ 1182687 h 6858000"/>
              <a:gd name="connsiteX29" fmla="*/ 4239125 w 4417162"/>
              <a:gd name="connsiteY29" fmla="*/ 1235075 h 6858000"/>
              <a:gd name="connsiteX30" fmla="*/ 4229047 w 4417162"/>
              <a:gd name="connsiteY30" fmla="*/ 1295400 h 6858000"/>
              <a:gd name="connsiteX31" fmla="*/ 4227367 w 4417162"/>
              <a:gd name="connsiteY31" fmla="*/ 1363662 h 6858000"/>
              <a:gd name="connsiteX32" fmla="*/ 4229047 w 4417162"/>
              <a:gd name="connsiteY32" fmla="*/ 1431925 h 6858000"/>
              <a:gd name="connsiteX33" fmla="*/ 4239125 w 4417162"/>
              <a:gd name="connsiteY33" fmla="*/ 1492250 h 6858000"/>
              <a:gd name="connsiteX34" fmla="*/ 4249203 w 4417162"/>
              <a:gd name="connsiteY34" fmla="*/ 1544637 h 6858000"/>
              <a:gd name="connsiteX35" fmla="*/ 4264318 w 4417162"/>
              <a:gd name="connsiteY35" fmla="*/ 1589087 h 6858000"/>
              <a:gd name="connsiteX36" fmla="*/ 4282794 w 4417162"/>
              <a:gd name="connsiteY36" fmla="*/ 1631950 h 6858000"/>
              <a:gd name="connsiteX37" fmla="*/ 4301270 w 4417162"/>
              <a:gd name="connsiteY37" fmla="*/ 1671637 h 6858000"/>
              <a:gd name="connsiteX38" fmla="*/ 4321425 w 4417162"/>
              <a:gd name="connsiteY38" fmla="*/ 1708150 h 6858000"/>
              <a:gd name="connsiteX39" fmla="*/ 4341580 w 4417162"/>
              <a:gd name="connsiteY39" fmla="*/ 1743075 h 6858000"/>
              <a:gd name="connsiteX40" fmla="*/ 4361735 w 4417162"/>
              <a:gd name="connsiteY40" fmla="*/ 1782762 h 6858000"/>
              <a:gd name="connsiteX41" fmla="*/ 4378531 w 4417162"/>
              <a:gd name="connsiteY41" fmla="*/ 1824037 h 6858000"/>
              <a:gd name="connsiteX42" fmla="*/ 4393648 w 4417162"/>
              <a:gd name="connsiteY42" fmla="*/ 1870075 h 6858000"/>
              <a:gd name="connsiteX43" fmla="*/ 4405405 w 4417162"/>
              <a:gd name="connsiteY43" fmla="*/ 1922462 h 6858000"/>
              <a:gd name="connsiteX44" fmla="*/ 4413803 w 4417162"/>
              <a:gd name="connsiteY44" fmla="*/ 1982787 h 6858000"/>
              <a:gd name="connsiteX45" fmla="*/ 4417162 w 4417162"/>
              <a:gd name="connsiteY45" fmla="*/ 2051050 h 6858000"/>
              <a:gd name="connsiteX46" fmla="*/ 4413803 w 4417162"/>
              <a:gd name="connsiteY46" fmla="*/ 2119312 h 6858000"/>
              <a:gd name="connsiteX47" fmla="*/ 4405405 w 4417162"/>
              <a:gd name="connsiteY47" fmla="*/ 2179637 h 6858000"/>
              <a:gd name="connsiteX48" fmla="*/ 4393648 w 4417162"/>
              <a:gd name="connsiteY48" fmla="*/ 2232025 h 6858000"/>
              <a:gd name="connsiteX49" fmla="*/ 4378531 w 4417162"/>
              <a:gd name="connsiteY49" fmla="*/ 2278062 h 6858000"/>
              <a:gd name="connsiteX50" fmla="*/ 4361735 w 4417162"/>
              <a:gd name="connsiteY50" fmla="*/ 2319337 h 6858000"/>
              <a:gd name="connsiteX51" fmla="*/ 4341580 w 4417162"/>
              <a:gd name="connsiteY51" fmla="*/ 2359025 h 6858000"/>
              <a:gd name="connsiteX52" fmla="*/ 4321425 w 4417162"/>
              <a:gd name="connsiteY52" fmla="*/ 2395537 h 6858000"/>
              <a:gd name="connsiteX53" fmla="*/ 4301270 w 4417162"/>
              <a:gd name="connsiteY53" fmla="*/ 2433637 h 6858000"/>
              <a:gd name="connsiteX54" fmla="*/ 4282794 w 4417162"/>
              <a:gd name="connsiteY54" fmla="*/ 2471737 h 6858000"/>
              <a:gd name="connsiteX55" fmla="*/ 4264318 w 4417162"/>
              <a:gd name="connsiteY55" fmla="*/ 2513012 h 6858000"/>
              <a:gd name="connsiteX56" fmla="*/ 4249203 w 4417162"/>
              <a:gd name="connsiteY56" fmla="*/ 2560637 h 6858000"/>
              <a:gd name="connsiteX57" fmla="*/ 4239125 w 4417162"/>
              <a:gd name="connsiteY57" fmla="*/ 2613025 h 6858000"/>
              <a:gd name="connsiteX58" fmla="*/ 4229047 w 4417162"/>
              <a:gd name="connsiteY58" fmla="*/ 2671762 h 6858000"/>
              <a:gd name="connsiteX59" fmla="*/ 4227367 w 4417162"/>
              <a:gd name="connsiteY59" fmla="*/ 2741612 h 6858000"/>
              <a:gd name="connsiteX60" fmla="*/ 4229047 w 4417162"/>
              <a:gd name="connsiteY60" fmla="*/ 2809875 h 6858000"/>
              <a:gd name="connsiteX61" fmla="*/ 4239125 w 4417162"/>
              <a:gd name="connsiteY61" fmla="*/ 2868612 h 6858000"/>
              <a:gd name="connsiteX62" fmla="*/ 4249203 w 4417162"/>
              <a:gd name="connsiteY62" fmla="*/ 2922587 h 6858000"/>
              <a:gd name="connsiteX63" fmla="*/ 4264318 w 4417162"/>
              <a:gd name="connsiteY63" fmla="*/ 2967037 h 6858000"/>
              <a:gd name="connsiteX64" fmla="*/ 4282794 w 4417162"/>
              <a:gd name="connsiteY64" fmla="*/ 3009900 h 6858000"/>
              <a:gd name="connsiteX65" fmla="*/ 4301270 w 4417162"/>
              <a:gd name="connsiteY65" fmla="*/ 3046412 h 6858000"/>
              <a:gd name="connsiteX66" fmla="*/ 4321425 w 4417162"/>
              <a:gd name="connsiteY66" fmla="*/ 3084512 h 6858000"/>
              <a:gd name="connsiteX67" fmla="*/ 4341580 w 4417162"/>
              <a:gd name="connsiteY67" fmla="*/ 3121025 h 6858000"/>
              <a:gd name="connsiteX68" fmla="*/ 4361735 w 4417162"/>
              <a:gd name="connsiteY68" fmla="*/ 3160712 h 6858000"/>
              <a:gd name="connsiteX69" fmla="*/ 4378531 w 4417162"/>
              <a:gd name="connsiteY69" fmla="*/ 3201987 h 6858000"/>
              <a:gd name="connsiteX70" fmla="*/ 4393648 w 4417162"/>
              <a:gd name="connsiteY70" fmla="*/ 3248025 h 6858000"/>
              <a:gd name="connsiteX71" fmla="*/ 4405405 w 4417162"/>
              <a:gd name="connsiteY71" fmla="*/ 3300412 h 6858000"/>
              <a:gd name="connsiteX72" fmla="*/ 4413803 w 4417162"/>
              <a:gd name="connsiteY72" fmla="*/ 3360737 h 6858000"/>
              <a:gd name="connsiteX73" fmla="*/ 4417162 w 4417162"/>
              <a:gd name="connsiteY73" fmla="*/ 3427412 h 6858000"/>
              <a:gd name="connsiteX74" fmla="*/ 4413803 w 4417162"/>
              <a:gd name="connsiteY74" fmla="*/ 3497262 h 6858000"/>
              <a:gd name="connsiteX75" fmla="*/ 4405405 w 4417162"/>
              <a:gd name="connsiteY75" fmla="*/ 3557587 h 6858000"/>
              <a:gd name="connsiteX76" fmla="*/ 4393648 w 4417162"/>
              <a:gd name="connsiteY76" fmla="*/ 3609975 h 6858000"/>
              <a:gd name="connsiteX77" fmla="*/ 4378531 w 4417162"/>
              <a:gd name="connsiteY77" fmla="*/ 3656012 h 6858000"/>
              <a:gd name="connsiteX78" fmla="*/ 4361735 w 4417162"/>
              <a:gd name="connsiteY78" fmla="*/ 3697287 h 6858000"/>
              <a:gd name="connsiteX79" fmla="*/ 4341580 w 4417162"/>
              <a:gd name="connsiteY79" fmla="*/ 3736975 h 6858000"/>
              <a:gd name="connsiteX80" fmla="*/ 4301270 w 4417162"/>
              <a:gd name="connsiteY80" fmla="*/ 3811587 h 6858000"/>
              <a:gd name="connsiteX81" fmla="*/ 4282794 w 4417162"/>
              <a:gd name="connsiteY81" fmla="*/ 3848100 h 6858000"/>
              <a:gd name="connsiteX82" fmla="*/ 4264318 w 4417162"/>
              <a:gd name="connsiteY82" fmla="*/ 3890962 h 6858000"/>
              <a:gd name="connsiteX83" fmla="*/ 4249203 w 4417162"/>
              <a:gd name="connsiteY83" fmla="*/ 3935412 h 6858000"/>
              <a:gd name="connsiteX84" fmla="*/ 4239125 w 4417162"/>
              <a:gd name="connsiteY84" fmla="*/ 3987800 h 6858000"/>
              <a:gd name="connsiteX85" fmla="*/ 4229047 w 4417162"/>
              <a:gd name="connsiteY85" fmla="*/ 4048125 h 6858000"/>
              <a:gd name="connsiteX86" fmla="*/ 4227367 w 4417162"/>
              <a:gd name="connsiteY86" fmla="*/ 4116387 h 6858000"/>
              <a:gd name="connsiteX87" fmla="*/ 4229047 w 4417162"/>
              <a:gd name="connsiteY87" fmla="*/ 4186237 h 6858000"/>
              <a:gd name="connsiteX88" fmla="*/ 4239125 w 4417162"/>
              <a:gd name="connsiteY88" fmla="*/ 4244975 h 6858000"/>
              <a:gd name="connsiteX89" fmla="*/ 4249203 w 4417162"/>
              <a:gd name="connsiteY89" fmla="*/ 4297362 h 6858000"/>
              <a:gd name="connsiteX90" fmla="*/ 4264318 w 4417162"/>
              <a:gd name="connsiteY90" fmla="*/ 4343400 h 6858000"/>
              <a:gd name="connsiteX91" fmla="*/ 4282794 w 4417162"/>
              <a:gd name="connsiteY91" fmla="*/ 4386262 h 6858000"/>
              <a:gd name="connsiteX92" fmla="*/ 4301270 w 4417162"/>
              <a:gd name="connsiteY92" fmla="*/ 4424362 h 6858000"/>
              <a:gd name="connsiteX93" fmla="*/ 4341580 w 4417162"/>
              <a:gd name="connsiteY93" fmla="*/ 4498975 h 6858000"/>
              <a:gd name="connsiteX94" fmla="*/ 4361735 w 4417162"/>
              <a:gd name="connsiteY94" fmla="*/ 4537075 h 6858000"/>
              <a:gd name="connsiteX95" fmla="*/ 4378531 w 4417162"/>
              <a:gd name="connsiteY95" fmla="*/ 4579937 h 6858000"/>
              <a:gd name="connsiteX96" fmla="*/ 4393648 w 4417162"/>
              <a:gd name="connsiteY96" fmla="*/ 4625975 h 6858000"/>
              <a:gd name="connsiteX97" fmla="*/ 4405405 w 4417162"/>
              <a:gd name="connsiteY97" fmla="*/ 4678362 h 6858000"/>
              <a:gd name="connsiteX98" fmla="*/ 4413803 w 4417162"/>
              <a:gd name="connsiteY98" fmla="*/ 4738687 h 6858000"/>
              <a:gd name="connsiteX99" fmla="*/ 4417162 w 4417162"/>
              <a:gd name="connsiteY99" fmla="*/ 4806950 h 6858000"/>
              <a:gd name="connsiteX100" fmla="*/ 4413803 w 4417162"/>
              <a:gd name="connsiteY100" fmla="*/ 4875212 h 6858000"/>
              <a:gd name="connsiteX101" fmla="*/ 4405405 w 4417162"/>
              <a:gd name="connsiteY101" fmla="*/ 4935537 h 6858000"/>
              <a:gd name="connsiteX102" fmla="*/ 4393648 w 4417162"/>
              <a:gd name="connsiteY102" fmla="*/ 4987925 h 6858000"/>
              <a:gd name="connsiteX103" fmla="*/ 4378531 w 4417162"/>
              <a:gd name="connsiteY103" fmla="*/ 5033962 h 6858000"/>
              <a:gd name="connsiteX104" fmla="*/ 4361735 w 4417162"/>
              <a:gd name="connsiteY104" fmla="*/ 5075237 h 6858000"/>
              <a:gd name="connsiteX105" fmla="*/ 4341580 w 4417162"/>
              <a:gd name="connsiteY105" fmla="*/ 5114925 h 6858000"/>
              <a:gd name="connsiteX106" fmla="*/ 4321425 w 4417162"/>
              <a:gd name="connsiteY106" fmla="*/ 5149850 h 6858000"/>
              <a:gd name="connsiteX107" fmla="*/ 4301270 w 4417162"/>
              <a:gd name="connsiteY107" fmla="*/ 5186362 h 6858000"/>
              <a:gd name="connsiteX108" fmla="*/ 4282794 w 4417162"/>
              <a:gd name="connsiteY108" fmla="*/ 5226050 h 6858000"/>
              <a:gd name="connsiteX109" fmla="*/ 4264318 w 4417162"/>
              <a:gd name="connsiteY109" fmla="*/ 5268912 h 6858000"/>
              <a:gd name="connsiteX110" fmla="*/ 4249203 w 4417162"/>
              <a:gd name="connsiteY110" fmla="*/ 5313362 h 6858000"/>
              <a:gd name="connsiteX111" fmla="*/ 4239125 w 4417162"/>
              <a:gd name="connsiteY111" fmla="*/ 5365750 h 6858000"/>
              <a:gd name="connsiteX112" fmla="*/ 4229047 w 4417162"/>
              <a:gd name="connsiteY112" fmla="*/ 5426075 h 6858000"/>
              <a:gd name="connsiteX113" fmla="*/ 4227367 w 4417162"/>
              <a:gd name="connsiteY113" fmla="*/ 5494337 h 6858000"/>
              <a:gd name="connsiteX114" fmla="*/ 4229047 w 4417162"/>
              <a:gd name="connsiteY114" fmla="*/ 5562600 h 6858000"/>
              <a:gd name="connsiteX115" fmla="*/ 4239125 w 4417162"/>
              <a:gd name="connsiteY115" fmla="*/ 5622925 h 6858000"/>
              <a:gd name="connsiteX116" fmla="*/ 4249203 w 4417162"/>
              <a:gd name="connsiteY116" fmla="*/ 5675312 h 6858000"/>
              <a:gd name="connsiteX117" fmla="*/ 4264318 w 4417162"/>
              <a:gd name="connsiteY117" fmla="*/ 5721350 h 6858000"/>
              <a:gd name="connsiteX118" fmla="*/ 4282794 w 4417162"/>
              <a:gd name="connsiteY118" fmla="*/ 5762625 h 6858000"/>
              <a:gd name="connsiteX119" fmla="*/ 4301270 w 4417162"/>
              <a:gd name="connsiteY119" fmla="*/ 5802312 h 6858000"/>
              <a:gd name="connsiteX120" fmla="*/ 4321425 w 4417162"/>
              <a:gd name="connsiteY120" fmla="*/ 5840412 h 6858000"/>
              <a:gd name="connsiteX121" fmla="*/ 4341580 w 4417162"/>
              <a:gd name="connsiteY121" fmla="*/ 5876925 h 6858000"/>
              <a:gd name="connsiteX122" fmla="*/ 4361735 w 4417162"/>
              <a:gd name="connsiteY122" fmla="*/ 5915025 h 6858000"/>
              <a:gd name="connsiteX123" fmla="*/ 4378531 w 4417162"/>
              <a:gd name="connsiteY123" fmla="*/ 5956300 h 6858000"/>
              <a:gd name="connsiteX124" fmla="*/ 4393648 w 4417162"/>
              <a:gd name="connsiteY124" fmla="*/ 6003925 h 6858000"/>
              <a:gd name="connsiteX125" fmla="*/ 4405405 w 4417162"/>
              <a:gd name="connsiteY125" fmla="*/ 6056312 h 6858000"/>
              <a:gd name="connsiteX126" fmla="*/ 4413803 w 4417162"/>
              <a:gd name="connsiteY126" fmla="*/ 6113462 h 6858000"/>
              <a:gd name="connsiteX127" fmla="*/ 4417162 w 4417162"/>
              <a:gd name="connsiteY127" fmla="*/ 6183312 h 6858000"/>
              <a:gd name="connsiteX128" fmla="*/ 4413803 w 4417162"/>
              <a:gd name="connsiteY128" fmla="*/ 6251575 h 6858000"/>
              <a:gd name="connsiteX129" fmla="*/ 4405405 w 4417162"/>
              <a:gd name="connsiteY129" fmla="*/ 6311900 h 6858000"/>
              <a:gd name="connsiteX130" fmla="*/ 4393648 w 4417162"/>
              <a:gd name="connsiteY130" fmla="*/ 6361112 h 6858000"/>
              <a:gd name="connsiteX131" fmla="*/ 4378531 w 4417162"/>
              <a:gd name="connsiteY131" fmla="*/ 6407150 h 6858000"/>
              <a:gd name="connsiteX132" fmla="*/ 4361735 w 4417162"/>
              <a:gd name="connsiteY132" fmla="*/ 6448425 h 6858000"/>
              <a:gd name="connsiteX133" fmla="*/ 4343260 w 4417162"/>
              <a:gd name="connsiteY133" fmla="*/ 6488112 h 6858000"/>
              <a:gd name="connsiteX134" fmla="*/ 4324784 w 4417162"/>
              <a:gd name="connsiteY134" fmla="*/ 6523037 h 6858000"/>
              <a:gd name="connsiteX135" fmla="*/ 4304629 w 4417162"/>
              <a:gd name="connsiteY135" fmla="*/ 6561137 h 6858000"/>
              <a:gd name="connsiteX136" fmla="*/ 4284474 w 4417162"/>
              <a:gd name="connsiteY136" fmla="*/ 6597650 h 6858000"/>
              <a:gd name="connsiteX137" fmla="*/ 4267678 w 4417162"/>
              <a:gd name="connsiteY137" fmla="*/ 6640512 h 6858000"/>
              <a:gd name="connsiteX138" fmla="*/ 4250882 w 4417162"/>
              <a:gd name="connsiteY138" fmla="*/ 6683375 h 6858000"/>
              <a:gd name="connsiteX139" fmla="*/ 4240804 w 4417162"/>
              <a:gd name="connsiteY139" fmla="*/ 6735762 h 6858000"/>
              <a:gd name="connsiteX140" fmla="*/ 4232407 w 4417162"/>
              <a:gd name="connsiteY140" fmla="*/ 6791325 h 6858000"/>
              <a:gd name="connsiteX141" fmla="*/ 4227367 w 4417162"/>
              <a:gd name="connsiteY141" fmla="*/ 6858000 h 6858000"/>
              <a:gd name="connsiteX142" fmla="*/ 2310062 w 4417162"/>
              <a:gd name="connsiteY142" fmla="*/ 6858000 h 6858000"/>
              <a:gd name="connsiteX143" fmla="*/ 144378 w 4417162"/>
              <a:gd name="connsiteY143" fmla="*/ 6858000 h 6858000"/>
              <a:gd name="connsiteX144" fmla="*/ 0 w 4417162"/>
              <a:gd name="connsiteY144"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Lst>
            <a:rect l="l" t="t" r="r" b="b"/>
            <a:pathLst>
              <a:path w="4417162" h="6858000">
                <a:moveTo>
                  <a:pt x="0" y="0"/>
                </a:moveTo>
                <a:lnTo>
                  <a:pt x="144378" y="0"/>
                </a:lnTo>
                <a:lnTo>
                  <a:pt x="2310062" y="0"/>
                </a:lnTo>
                <a:lnTo>
                  <a:pt x="4227367" y="0"/>
                </a:lnTo>
                <a:lnTo>
                  <a:pt x="4232407" y="66675"/>
                </a:lnTo>
                <a:lnTo>
                  <a:pt x="4240804" y="122237"/>
                </a:lnTo>
                <a:lnTo>
                  <a:pt x="4250882" y="174625"/>
                </a:lnTo>
                <a:lnTo>
                  <a:pt x="4267678" y="217487"/>
                </a:lnTo>
                <a:lnTo>
                  <a:pt x="4284474" y="260350"/>
                </a:lnTo>
                <a:lnTo>
                  <a:pt x="4304629" y="296862"/>
                </a:lnTo>
                <a:lnTo>
                  <a:pt x="4324784" y="334962"/>
                </a:lnTo>
                <a:lnTo>
                  <a:pt x="4343260" y="369887"/>
                </a:lnTo>
                <a:lnTo>
                  <a:pt x="4361735" y="409575"/>
                </a:lnTo>
                <a:lnTo>
                  <a:pt x="4378531" y="450850"/>
                </a:lnTo>
                <a:lnTo>
                  <a:pt x="4393648" y="496887"/>
                </a:lnTo>
                <a:lnTo>
                  <a:pt x="4405405" y="546100"/>
                </a:lnTo>
                <a:lnTo>
                  <a:pt x="4413803" y="606425"/>
                </a:lnTo>
                <a:lnTo>
                  <a:pt x="4417162" y="673100"/>
                </a:lnTo>
                <a:lnTo>
                  <a:pt x="4413803" y="744537"/>
                </a:lnTo>
                <a:lnTo>
                  <a:pt x="4405405" y="801687"/>
                </a:lnTo>
                <a:lnTo>
                  <a:pt x="4393648" y="854075"/>
                </a:lnTo>
                <a:lnTo>
                  <a:pt x="4378531" y="901700"/>
                </a:lnTo>
                <a:lnTo>
                  <a:pt x="4361735" y="942975"/>
                </a:lnTo>
                <a:lnTo>
                  <a:pt x="4341580" y="981075"/>
                </a:lnTo>
                <a:lnTo>
                  <a:pt x="4321425" y="1017587"/>
                </a:lnTo>
                <a:lnTo>
                  <a:pt x="4301270" y="1055687"/>
                </a:lnTo>
                <a:lnTo>
                  <a:pt x="4282794" y="1095375"/>
                </a:lnTo>
                <a:lnTo>
                  <a:pt x="4264318" y="1136650"/>
                </a:lnTo>
                <a:lnTo>
                  <a:pt x="4249203" y="1182687"/>
                </a:lnTo>
                <a:lnTo>
                  <a:pt x="4239125" y="1235075"/>
                </a:lnTo>
                <a:lnTo>
                  <a:pt x="4229047" y="1295400"/>
                </a:lnTo>
                <a:lnTo>
                  <a:pt x="4227367" y="1363662"/>
                </a:lnTo>
                <a:lnTo>
                  <a:pt x="4229047" y="1431925"/>
                </a:lnTo>
                <a:lnTo>
                  <a:pt x="4239125" y="1492250"/>
                </a:lnTo>
                <a:lnTo>
                  <a:pt x="4249203" y="1544637"/>
                </a:lnTo>
                <a:lnTo>
                  <a:pt x="4264318" y="1589087"/>
                </a:lnTo>
                <a:lnTo>
                  <a:pt x="4282794" y="1631950"/>
                </a:lnTo>
                <a:lnTo>
                  <a:pt x="4301270" y="1671637"/>
                </a:lnTo>
                <a:lnTo>
                  <a:pt x="4321425" y="1708150"/>
                </a:lnTo>
                <a:lnTo>
                  <a:pt x="4341580" y="1743075"/>
                </a:lnTo>
                <a:lnTo>
                  <a:pt x="4361735" y="1782762"/>
                </a:lnTo>
                <a:lnTo>
                  <a:pt x="4378531" y="1824037"/>
                </a:lnTo>
                <a:lnTo>
                  <a:pt x="4393648" y="1870075"/>
                </a:lnTo>
                <a:lnTo>
                  <a:pt x="4405405" y="1922462"/>
                </a:lnTo>
                <a:lnTo>
                  <a:pt x="4413803" y="1982787"/>
                </a:lnTo>
                <a:lnTo>
                  <a:pt x="4417162" y="2051050"/>
                </a:lnTo>
                <a:lnTo>
                  <a:pt x="4413803" y="2119312"/>
                </a:lnTo>
                <a:lnTo>
                  <a:pt x="4405405" y="2179637"/>
                </a:lnTo>
                <a:lnTo>
                  <a:pt x="4393648" y="2232025"/>
                </a:lnTo>
                <a:lnTo>
                  <a:pt x="4378531" y="2278062"/>
                </a:lnTo>
                <a:lnTo>
                  <a:pt x="4361735" y="2319337"/>
                </a:lnTo>
                <a:lnTo>
                  <a:pt x="4341580" y="2359025"/>
                </a:lnTo>
                <a:lnTo>
                  <a:pt x="4321425" y="2395537"/>
                </a:lnTo>
                <a:lnTo>
                  <a:pt x="4301270" y="2433637"/>
                </a:lnTo>
                <a:lnTo>
                  <a:pt x="4282794" y="2471737"/>
                </a:lnTo>
                <a:lnTo>
                  <a:pt x="4264318" y="2513012"/>
                </a:lnTo>
                <a:lnTo>
                  <a:pt x="4249203" y="2560637"/>
                </a:lnTo>
                <a:lnTo>
                  <a:pt x="4239125" y="2613025"/>
                </a:lnTo>
                <a:lnTo>
                  <a:pt x="4229047" y="2671762"/>
                </a:lnTo>
                <a:lnTo>
                  <a:pt x="4227367" y="2741612"/>
                </a:lnTo>
                <a:lnTo>
                  <a:pt x="4229047" y="2809875"/>
                </a:lnTo>
                <a:lnTo>
                  <a:pt x="4239125" y="2868612"/>
                </a:lnTo>
                <a:lnTo>
                  <a:pt x="4249203" y="2922587"/>
                </a:lnTo>
                <a:lnTo>
                  <a:pt x="4264318" y="2967037"/>
                </a:lnTo>
                <a:lnTo>
                  <a:pt x="4282794" y="3009900"/>
                </a:lnTo>
                <a:lnTo>
                  <a:pt x="4301270" y="3046412"/>
                </a:lnTo>
                <a:lnTo>
                  <a:pt x="4321425" y="3084512"/>
                </a:lnTo>
                <a:lnTo>
                  <a:pt x="4341580" y="3121025"/>
                </a:lnTo>
                <a:lnTo>
                  <a:pt x="4361735" y="3160712"/>
                </a:lnTo>
                <a:lnTo>
                  <a:pt x="4378531" y="3201987"/>
                </a:lnTo>
                <a:lnTo>
                  <a:pt x="4393648" y="3248025"/>
                </a:lnTo>
                <a:lnTo>
                  <a:pt x="4405405" y="3300412"/>
                </a:lnTo>
                <a:lnTo>
                  <a:pt x="4413803" y="3360737"/>
                </a:lnTo>
                <a:lnTo>
                  <a:pt x="4417162" y="3427412"/>
                </a:lnTo>
                <a:lnTo>
                  <a:pt x="4413803" y="3497262"/>
                </a:lnTo>
                <a:lnTo>
                  <a:pt x="4405405" y="3557587"/>
                </a:lnTo>
                <a:lnTo>
                  <a:pt x="4393648" y="3609975"/>
                </a:lnTo>
                <a:lnTo>
                  <a:pt x="4378531" y="3656012"/>
                </a:lnTo>
                <a:lnTo>
                  <a:pt x="4361735" y="3697287"/>
                </a:lnTo>
                <a:lnTo>
                  <a:pt x="4341580" y="3736975"/>
                </a:lnTo>
                <a:lnTo>
                  <a:pt x="4301270" y="3811587"/>
                </a:lnTo>
                <a:lnTo>
                  <a:pt x="4282794" y="3848100"/>
                </a:lnTo>
                <a:lnTo>
                  <a:pt x="4264318" y="3890962"/>
                </a:lnTo>
                <a:lnTo>
                  <a:pt x="4249203" y="3935412"/>
                </a:lnTo>
                <a:lnTo>
                  <a:pt x="4239125" y="3987800"/>
                </a:lnTo>
                <a:lnTo>
                  <a:pt x="4229047" y="4048125"/>
                </a:lnTo>
                <a:lnTo>
                  <a:pt x="4227367" y="4116387"/>
                </a:lnTo>
                <a:lnTo>
                  <a:pt x="4229047" y="4186237"/>
                </a:lnTo>
                <a:lnTo>
                  <a:pt x="4239125" y="4244975"/>
                </a:lnTo>
                <a:lnTo>
                  <a:pt x="4249203" y="4297362"/>
                </a:lnTo>
                <a:lnTo>
                  <a:pt x="4264318" y="4343400"/>
                </a:lnTo>
                <a:lnTo>
                  <a:pt x="4282794" y="4386262"/>
                </a:lnTo>
                <a:lnTo>
                  <a:pt x="4301270" y="4424362"/>
                </a:lnTo>
                <a:lnTo>
                  <a:pt x="4341580" y="4498975"/>
                </a:lnTo>
                <a:lnTo>
                  <a:pt x="4361735" y="4537075"/>
                </a:lnTo>
                <a:lnTo>
                  <a:pt x="4378531" y="4579937"/>
                </a:lnTo>
                <a:lnTo>
                  <a:pt x="4393648" y="4625975"/>
                </a:lnTo>
                <a:lnTo>
                  <a:pt x="4405405" y="4678362"/>
                </a:lnTo>
                <a:lnTo>
                  <a:pt x="4413803" y="4738687"/>
                </a:lnTo>
                <a:lnTo>
                  <a:pt x="4417162" y="4806950"/>
                </a:lnTo>
                <a:lnTo>
                  <a:pt x="4413803" y="4875212"/>
                </a:lnTo>
                <a:lnTo>
                  <a:pt x="4405405" y="4935537"/>
                </a:lnTo>
                <a:lnTo>
                  <a:pt x="4393648" y="4987925"/>
                </a:lnTo>
                <a:lnTo>
                  <a:pt x="4378531" y="5033962"/>
                </a:lnTo>
                <a:lnTo>
                  <a:pt x="4361735" y="5075237"/>
                </a:lnTo>
                <a:lnTo>
                  <a:pt x="4341580" y="5114925"/>
                </a:lnTo>
                <a:lnTo>
                  <a:pt x="4321425" y="5149850"/>
                </a:lnTo>
                <a:lnTo>
                  <a:pt x="4301270" y="5186362"/>
                </a:lnTo>
                <a:lnTo>
                  <a:pt x="4282794" y="5226050"/>
                </a:lnTo>
                <a:lnTo>
                  <a:pt x="4264318" y="5268912"/>
                </a:lnTo>
                <a:lnTo>
                  <a:pt x="4249203" y="5313362"/>
                </a:lnTo>
                <a:lnTo>
                  <a:pt x="4239125" y="5365750"/>
                </a:lnTo>
                <a:lnTo>
                  <a:pt x="4229047" y="5426075"/>
                </a:lnTo>
                <a:lnTo>
                  <a:pt x="4227367" y="5494337"/>
                </a:lnTo>
                <a:lnTo>
                  <a:pt x="4229047" y="5562600"/>
                </a:lnTo>
                <a:lnTo>
                  <a:pt x="4239125" y="5622925"/>
                </a:lnTo>
                <a:lnTo>
                  <a:pt x="4249203" y="5675312"/>
                </a:lnTo>
                <a:lnTo>
                  <a:pt x="4264318" y="5721350"/>
                </a:lnTo>
                <a:lnTo>
                  <a:pt x="4282794" y="5762625"/>
                </a:lnTo>
                <a:lnTo>
                  <a:pt x="4301270" y="5802312"/>
                </a:lnTo>
                <a:lnTo>
                  <a:pt x="4321425" y="5840412"/>
                </a:lnTo>
                <a:lnTo>
                  <a:pt x="4341580" y="5876925"/>
                </a:lnTo>
                <a:lnTo>
                  <a:pt x="4361735" y="5915025"/>
                </a:lnTo>
                <a:lnTo>
                  <a:pt x="4378531" y="5956300"/>
                </a:lnTo>
                <a:lnTo>
                  <a:pt x="4393648" y="6003925"/>
                </a:lnTo>
                <a:lnTo>
                  <a:pt x="4405405" y="6056312"/>
                </a:lnTo>
                <a:lnTo>
                  <a:pt x="4413803" y="6113462"/>
                </a:lnTo>
                <a:lnTo>
                  <a:pt x="4417162" y="6183312"/>
                </a:lnTo>
                <a:lnTo>
                  <a:pt x="4413803" y="6251575"/>
                </a:lnTo>
                <a:lnTo>
                  <a:pt x="4405405" y="6311900"/>
                </a:lnTo>
                <a:lnTo>
                  <a:pt x="4393648" y="6361112"/>
                </a:lnTo>
                <a:lnTo>
                  <a:pt x="4378531" y="6407150"/>
                </a:lnTo>
                <a:lnTo>
                  <a:pt x="4361735" y="6448425"/>
                </a:lnTo>
                <a:lnTo>
                  <a:pt x="4343260" y="6488112"/>
                </a:lnTo>
                <a:lnTo>
                  <a:pt x="4324784" y="6523037"/>
                </a:lnTo>
                <a:lnTo>
                  <a:pt x="4304629" y="6561137"/>
                </a:lnTo>
                <a:lnTo>
                  <a:pt x="4284474" y="6597650"/>
                </a:lnTo>
                <a:lnTo>
                  <a:pt x="4267678" y="6640512"/>
                </a:lnTo>
                <a:lnTo>
                  <a:pt x="4250882" y="6683375"/>
                </a:lnTo>
                <a:lnTo>
                  <a:pt x="4240804" y="6735762"/>
                </a:lnTo>
                <a:lnTo>
                  <a:pt x="4232407" y="6791325"/>
                </a:lnTo>
                <a:lnTo>
                  <a:pt x="4227367" y="6858000"/>
                </a:lnTo>
                <a:lnTo>
                  <a:pt x="2310062" y="6858000"/>
                </a:lnTo>
                <a:lnTo>
                  <a:pt x="144378" y="6858000"/>
                </a:lnTo>
                <a:lnTo>
                  <a:pt x="0" y="6858000"/>
                </a:lnTo>
                <a:close/>
              </a:path>
            </a:pathLst>
          </a:custGeom>
          <a:solidFill>
            <a:srgbClr val="FFFFFF"/>
          </a:solidFill>
          <a:ln w="0">
            <a:noFill/>
            <a:prstDash val="solid"/>
            <a:round/>
            <a:headEnd/>
            <a:tailEnd/>
          </a:ln>
        </p:spPr>
        <p:txBody>
          <a:bodyPr/>
          <a:lstStyle/>
          <a:p>
            <a:endParaRPr lang="en-GB"/>
          </a:p>
        </p:txBody>
      </p:sp>
      <p:sp useBgFill="1">
        <p:nvSpPr>
          <p:cNvPr id="14" name="Freeform: Shape 13">
            <a:extLst>
              <a:ext uri="{FF2B5EF4-FFF2-40B4-BE49-F238E27FC236}">
                <a16:creationId xmlns:a16="http://schemas.microsoft.com/office/drawing/2014/main" id="{A7A4B465-FBCC-4CD4-89A1-82992A7B47F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0" y="0"/>
            <a:ext cx="4272784" cy="6858000"/>
          </a:xfrm>
          <a:custGeom>
            <a:avLst/>
            <a:gdLst>
              <a:gd name="connsiteX0" fmla="*/ 0 w 4272784"/>
              <a:gd name="connsiteY0" fmla="*/ 0 h 6858000"/>
              <a:gd name="connsiteX1" fmla="*/ 4082989 w 4272784"/>
              <a:gd name="connsiteY1" fmla="*/ 0 h 6858000"/>
              <a:gd name="connsiteX2" fmla="*/ 4088029 w 4272784"/>
              <a:gd name="connsiteY2" fmla="*/ 66675 h 6858000"/>
              <a:gd name="connsiteX3" fmla="*/ 4096426 w 4272784"/>
              <a:gd name="connsiteY3" fmla="*/ 122237 h 6858000"/>
              <a:gd name="connsiteX4" fmla="*/ 4106504 w 4272784"/>
              <a:gd name="connsiteY4" fmla="*/ 174625 h 6858000"/>
              <a:gd name="connsiteX5" fmla="*/ 4123300 w 4272784"/>
              <a:gd name="connsiteY5" fmla="*/ 217487 h 6858000"/>
              <a:gd name="connsiteX6" fmla="*/ 4140096 w 4272784"/>
              <a:gd name="connsiteY6" fmla="*/ 260350 h 6858000"/>
              <a:gd name="connsiteX7" fmla="*/ 4160251 w 4272784"/>
              <a:gd name="connsiteY7" fmla="*/ 296862 h 6858000"/>
              <a:gd name="connsiteX8" fmla="*/ 4180406 w 4272784"/>
              <a:gd name="connsiteY8" fmla="*/ 334962 h 6858000"/>
              <a:gd name="connsiteX9" fmla="*/ 4198882 w 4272784"/>
              <a:gd name="connsiteY9" fmla="*/ 369887 h 6858000"/>
              <a:gd name="connsiteX10" fmla="*/ 4217357 w 4272784"/>
              <a:gd name="connsiteY10" fmla="*/ 409575 h 6858000"/>
              <a:gd name="connsiteX11" fmla="*/ 4234153 w 4272784"/>
              <a:gd name="connsiteY11" fmla="*/ 450850 h 6858000"/>
              <a:gd name="connsiteX12" fmla="*/ 4249270 w 4272784"/>
              <a:gd name="connsiteY12" fmla="*/ 496887 h 6858000"/>
              <a:gd name="connsiteX13" fmla="*/ 4261027 w 4272784"/>
              <a:gd name="connsiteY13" fmla="*/ 546100 h 6858000"/>
              <a:gd name="connsiteX14" fmla="*/ 4269425 w 4272784"/>
              <a:gd name="connsiteY14" fmla="*/ 606425 h 6858000"/>
              <a:gd name="connsiteX15" fmla="*/ 4272784 w 4272784"/>
              <a:gd name="connsiteY15" fmla="*/ 673100 h 6858000"/>
              <a:gd name="connsiteX16" fmla="*/ 4269425 w 4272784"/>
              <a:gd name="connsiteY16" fmla="*/ 744537 h 6858000"/>
              <a:gd name="connsiteX17" fmla="*/ 4261027 w 4272784"/>
              <a:gd name="connsiteY17" fmla="*/ 801687 h 6858000"/>
              <a:gd name="connsiteX18" fmla="*/ 4249270 w 4272784"/>
              <a:gd name="connsiteY18" fmla="*/ 854075 h 6858000"/>
              <a:gd name="connsiteX19" fmla="*/ 4234153 w 4272784"/>
              <a:gd name="connsiteY19" fmla="*/ 901700 h 6858000"/>
              <a:gd name="connsiteX20" fmla="*/ 4217357 w 4272784"/>
              <a:gd name="connsiteY20" fmla="*/ 942975 h 6858000"/>
              <a:gd name="connsiteX21" fmla="*/ 4197202 w 4272784"/>
              <a:gd name="connsiteY21" fmla="*/ 981075 h 6858000"/>
              <a:gd name="connsiteX22" fmla="*/ 4177047 w 4272784"/>
              <a:gd name="connsiteY22" fmla="*/ 1017587 h 6858000"/>
              <a:gd name="connsiteX23" fmla="*/ 4156892 w 4272784"/>
              <a:gd name="connsiteY23" fmla="*/ 1055687 h 6858000"/>
              <a:gd name="connsiteX24" fmla="*/ 4138416 w 4272784"/>
              <a:gd name="connsiteY24" fmla="*/ 1095375 h 6858000"/>
              <a:gd name="connsiteX25" fmla="*/ 4119940 w 4272784"/>
              <a:gd name="connsiteY25" fmla="*/ 1136650 h 6858000"/>
              <a:gd name="connsiteX26" fmla="*/ 4104825 w 4272784"/>
              <a:gd name="connsiteY26" fmla="*/ 1182687 h 6858000"/>
              <a:gd name="connsiteX27" fmla="*/ 4094747 w 4272784"/>
              <a:gd name="connsiteY27" fmla="*/ 1235075 h 6858000"/>
              <a:gd name="connsiteX28" fmla="*/ 4084669 w 4272784"/>
              <a:gd name="connsiteY28" fmla="*/ 1295400 h 6858000"/>
              <a:gd name="connsiteX29" fmla="*/ 4082989 w 4272784"/>
              <a:gd name="connsiteY29" fmla="*/ 1363662 h 6858000"/>
              <a:gd name="connsiteX30" fmla="*/ 4084669 w 4272784"/>
              <a:gd name="connsiteY30" fmla="*/ 1431925 h 6858000"/>
              <a:gd name="connsiteX31" fmla="*/ 4094747 w 4272784"/>
              <a:gd name="connsiteY31" fmla="*/ 1492250 h 6858000"/>
              <a:gd name="connsiteX32" fmla="*/ 4104825 w 4272784"/>
              <a:gd name="connsiteY32" fmla="*/ 1544637 h 6858000"/>
              <a:gd name="connsiteX33" fmla="*/ 4119940 w 4272784"/>
              <a:gd name="connsiteY33" fmla="*/ 1589087 h 6858000"/>
              <a:gd name="connsiteX34" fmla="*/ 4138416 w 4272784"/>
              <a:gd name="connsiteY34" fmla="*/ 1631950 h 6858000"/>
              <a:gd name="connsiteX35" fmla="*/ 4156892 w 4272784"/>
              <a:gd name="connsiteY35" fmla="*/ 1671637 h 6858000"/>
              <a:gd name="connsiteX36" fmla="*/ 4177047 w 4272784"/>
              <a:gd name="connsiteY36" fmla="*/ 1708150 h 6858000"/>
              <a:gd name="connsiteX37" fmla="*/ 4197202 w 4272784"/>
              <a:gd name="connsiteY37" fmla="*/ 1743075 h 6858000"/>
              <a:gd name="connsiteX38" fmla="*/ 4217357 w 4272784"/>
              <a:gd name="connsiteY38" fmla="*/ 1782762 h 6858000"/>
              <a:gd name="connsiteX39" fmla="*/ 4234153 w 4272784"/>
              <a:gd name="connsiteY39" fmla="*/ 1824037 h 6858000"/>
              <a:gd name="connsiteX40" fmla="*/ 4249270 w 4272784"/>
              <a:gd name="connsiteY40" fmla="*/ 1870075 h 6858000"/>
              <a:gd name="connsiteX41" fmla="*/ 4261027 w 4272784"/>
              <a:gd name="connsiteY41" fmla="*/ 1922462 h 6858000"/>
              <a:gd name="connsiteX42" fmla="*/ 4269425 w 4272784"/>
              <a:gd name="connsiteY42" fmla="*/ 1982787 h 6858000"/>
              <a:gd name="connsiteX43" fmla="*/ 4272784 w 4272784"/>
              <a:gd name="connsiteY43" fmla="*/ 2051050 h 6858000"/>
              <a:gd name="connsiteX44" fmla="*/ 4269425 w 4272784"/>
              <a:gd name="connsiteY44" fmla="*/ 2119312 h 6858000"/>
              <a:gd name="connsiteX45" fmla="*/ 4261027 w 4272784"/>
              <a:gd name="connsiteY45" fmla="*/ 2179637 h 6858000"/>
              <a:gd name="connsiteX46" fmla="*/ 4249270 w 4272784"/>
              <a:gd name="connsiteY46" fmla="*/ 2232025 h 6858000"/>
              <a:gd name="connsiteX47" fmla="*/ 4234153 w 4272784"/>
              <a:gd name="connsiteY47" fmla="*/ 2278062 h 6858000"/>
              <a:gd name="connsiteX48" fmla="*/ 4217357 w 4272784"/>
              <a:gd name="connsiteY48" fmla="*/ 2319337 h 6858000"/>
              <a:gd name="connsiteX49" fmla="*/ 4197202 w 4272784"/>
              <a:gd name="connsiteY49" fmla="*/ 2359025 h 6858000"/>
              <a:gd name="connsiteX50" fmla="*/ 4177047 w 4272784"/>
              <a:gd name="connsiteY50" fmla="*/ 2395537 h 6858000"/>
              <a:gd name="connsiteX51" fmla="*/ 4156892 w 4272784"/>
              <a:gd name="connsiteY51" fmla="*/ 2433637 h 6858000"/>
              <a:gd name="connsiteX52" fmla="*/ 4138416 w 4272784"/>
              <a:gd name="connsiteY52" fmla="*/ 2471737 h 6858000"/>
              <a:gd name="connsiteX53" fmla="*/ 4119940 w 4272784"/>
              <a:gd name="connsiteY53" fmla="*/ 2513012 h 6858000"/>
              <a:gd name="connsiteX54" fmla="*/ 4104825 w 4272784"/>
              <a:gd name="connsiteY54" fmla="*/ 2560637 h 6858000"/>
              <a:gd name="connsiteX55" fmla="*/ 4094747 w 4272784"/>
              <a:gd name="connsiteY55" fmla="*/ 2613025 h 6858000"/>
              <a:gd name="connsiteX56" fmla="*/ 4084669 w 4272784"/>
              <a:gd name="connsiteY56" fmla="*/ 2671762 h 6858000"/>
              <a:gd name="connsiteX57" fmla="*/ 4082989 w 4272784"/>
              <a:gd name="connsiteY57" fmla="*/ 2741612 h 6858000"/>
              <a:gd name="connsiteX58" fmla="*/ 4084669 w 4272784"/>
              <a:gd name="connsiteY58" fmla="*/ 2809875 h 6858000"/>
              <a:gd name="connsiteX59" fmla="*/ 4094747 w 4272784"/>
              <a:gd name="connsiteY59" fmla="*/ 2868612 h 6858000"/>
              <a:gd name="connsiteX60" fmla="*/ 4104825 w 4272784"/>
              <a:gd name="connsiteY60" fmla="*/ 2922587 h 6858000"/>
              <a:gd name="connsiteX61" fmla="*/ 4119940 w 4272784"/>
              <a:gd name="connsiteY61" fmla="*/ 2967037 h 6858000"/>
              <a:gd name="connsiteX62" fmla="*/ 4138416 w 4272784"/>
              <a:gd name="connsiteY62" fmla="*/ 3009900 h 6858000"/>
              <a:gd name="connsiteX63" fmla="*/ 4156892 w 4272784"/>
              <a:gd name="connsiteY63" fmla="*/ 3046412 h 6858000"/>
              <a:gd name="connsiteX64" fmla="*/ 4177047 w 4272784"/>
              <a:gd name="connsiteY64" fmla="*/ 3084512 h 6858000"/>
              <a:gd name="connsiteX65" fmla="*/ 4197202 w 4272784"/>
              <a:gd name="connsiteY65" fmla="*/ 3121025 h 6858000"/>
              <a:gd name="connsiteX66" fmla="*/ 4217357 w 4272784"/>
              <a:gd name="connsiteY66" fmla="*/ 3160712 h 6858000"/>
              <a:gd name="connsiteX67" fmla="*/ 4234153 w 4272784"/>
              <a:gd name="connsiteY67" fmla="*/ 3201987 h 6858000"/>
              <a:gd name="connsiteX68" fmla="*/ 4249270 w 4272784"/>
              <a:gd name="connsiteY68" fmla="*/ 3248025 h 6858000"/>
              <a:gd name="connsiteX69" fmla="*/ 4261027 w 4272784"/>
              <a:gd name="connsiteY69" fmla="*/ 3300412 h 6858000"/>
              <a:gd name="connsiteX70" fmla="*/ 4269425 w 4272784"/>
              <a:gd name="connsiteY70" fmla="*/ 3360737 h 6858000"/>
              <a:gd name="connsiteX71" fmla="*/ 4272784 w 4272784"/>
              <a:gd name="connsiteY71" fmla="*/ 3427412 h 6858000"/>
              <a:gd name="connsiteX72" fmla="*/ 4269425 w 4272784"/>
              <a:gd name="connsiteY72" fmla="*/ 3497262 h 6858000"/>
              <a:gd name="connsiteX73" fmla="*/ 4261027 w 4272784"/>
              <a:gd name="connsiteY73" fmla="*/ 3557587 h 6858000"/>
              <a:gd name="connsiteX74" fmla="*/ 4249270 w 4272784"/>
              <a:gd name="connsiteY74" fmla="*/ 3609975 h 6858000"/>
              <a:gd name="connsiteX75" fmla="*/ 4234153 w 4272784"/>
              <a:gd name="connsiteY75" fmla="*/ 3656012 h 6858000"/>
              <a:gd name="connsiteX76" fmla="*/ 4217357 w 4272784"/>
              <a:gd name="connsiteY76" fmla="*/ 3697287 h 6858000"/>
              <a:gd name="connsiteX77" fmla="*/ 4197202 w 4272784"/>
              <a:gd name="connsiteY77" fmla="*/ 3736975 h 6858000"/>
              <a:gd name="connsiteX78" fmla="*/ 4156892 w 4272784"/>
              <a:gd name="connsiteY78" fmla="*/ 3811587 h 6858000"/>
              <a:gd name="connsiteX79" fmla="*/ 4138416 w 4272784"/>
              <a:gd name="connsiteY79" fmla="*/ 3848100 h 6858000"/>
              <a:gd name="connsiteX80" fmla="*/ 4119940 w 4272784"/>
              <a:gd name="connsiteY80" fmla="*/ 3890962 h 6858000"/>
              <a:gd name="connsiteX81" fmla="*/ 4104825 w 4272784"/>
              <a:gd name="connsiteY81" fmla="*/ 3935412 h 6858000"/>
              <a:gd name="connsiteX82" fmla="*/ 4094747 w 4272784"/>
              <a:gd name="connsiteY82" fmla="*/ 3987800 h 6858000"/>
              <a:gd name="connsiteX83" fmla="*/ 4084669 w 4272784"/>
              <a:gd name="connsiteY83" fmla="*/ 4048125 h 6858000"/>
              <a:gd name="connsiteX84" fmla="*/ 4082989 w 4272784"/>
              <a:gd name="connsiteY84" fmla="*/ 4116387 h 6858000"/>
              <a:gd name="connsiteX85" fmla="*/ 4084669 w 4272784"/>
              <a:gd name="connsiteY85" fmla="*/ 4186237 h 6858000"/>
              <a:gd name="connsiteX86" fmla="*/ 4094747 w 4272784"/>
              <a:gd name="connsiteY86" fmla="*/ 4244975 h 6858000"/>
              <a:gd name="connsiteX87" fmla="*/ 4104825 w 4272784"/>
              <a:gd name="connsiteY87" fmla="*/ 4297362 h 6858000"/>
              <a:gd name="connsiteX88" fmla="*/ 4119940 w 4272784"/>
              <a:gd name="connsiteY88" fmla="*/ 4343400 h 6858000"/>
              <a:gd name="connsiteX89" fmla="*/ 4138416 w 4272784"/>
              <a:gd name="connsiteY89" fmla="*/ 4386262 h 6858000"/>
              <a:gd name="connsiteX90" fmla="*/ 4156892 w 4272784"/>
              <a:gd name="connsiteY90" fmla="*/ 4424362 h 6858000"/>
              <a:gd name="connsiteX91" fmla="*/ 4197202 w 4272784"/>
              <a:gd name="connsiteY91" fmla="*/ 4498975 h 6858000"/>
              <a:gd name="connsiteX92" fmla="*/ 4217357 w 4272784"/>
              <a:gd name="connsiteY92" fmla="*/ 4537075 h 6858000"/>
              <a:gd name="connsiteX93" fmla="*/ 4234153 w 4272784"/>
              <a:gd name="connsiteY93" fmla="*/ 4579937 h 6858000"/>
              <a:gd name="connsiteX94" fmla="*/ 4249270 w 4272784"/>
              <a:gd name="connsiteY94" fmla="*/ 4625975 h 6858000"/>
              <a:gd name="connsiteX95" fmla="*/ 4261027 w 4272784"/>
              <a:gd name="connsiteY95" fmla="*/ 4678362 h 6858000"/>
              <a:gd name="connsiteX96" fmla="*/ 4269425 w 4272784"/>
              <a:gd name="connsiteY96" fmla="*/ 4738687 h 6858000"/>
              <a:gd name="connsiteX97" fmla="*/ 4272784 w 4272784"/>
              <a:gd name="connsiteY97" fmla="*/ 4806950 h 6858000"/>
              <a:gd name="connsiteX98" fmla="*/ 4269425 w 4272784"/>
              <a:gd name="connsiteY98" fmla="*/ 4875212 h 6858000"/>
              <a:gd name="connsiteX99" fmla="*/ 4261027 w 4272784"/>
              <a:gd name="connsiteY99" fmla="*/ 4935537 h 6858000"/>
              <a:gd name="connsiteX100" fmla="*/ 4249270 w 4272784"/>
              <a:gd name="connsiteY100" fmla="*/ 4987925 h 6858000"/>
              <a:gd name="connsiteX101" fmla="*/ 4234153 w 4272784"/>
              <a:gd name="connsiteY101" fmla="*/ 5033962 h 6858000"/>
              <a:gd name="connsiteX102" fmla="*/ 4217357 w 4272784"/>
              <a:gd name="connsiteY102" fmla="*/ 5075237 h 6858000"/>
              <a:gd name="connsiteX103" fmla="*/ 4197202 w 4272784"/>
              <a:gd name="connsiteY103" fmla="*/ 5114925 h 6858000"/>
              <a:gd name="connsiteX104" fmla="*/ 4177047 w 4272784"/>
              <a:gd name="connsiteY104" fmla="*/ 5149850 h 6858000"/>
              <a:gd name="connsiteX105" fmla="*/ 4156892 w 4272784"/>
              <a:gd name="connsiteY105" fmla="*/ 5186362 h 6858000"/>
              <a:gd name="connsiteX106" fmla="*/ 4138416 w 4272784"/>
              <a:gd name="connsiteY106" fmla="*/ 5226050 h 6858000"/>
              <a:gd name="connsiteX107" fmla="*/ 4119940 w 4272784"/>
              <a:gd name="connsiteY107" fmla="*/ 5268912 h 6858000"/>
              <a:gd name="connsiteX108" fmla="*/ 4104825 w 4272784"/>
              <a:gd name="connsiteY108" fmla="*/ 5313362 h 6858000"/>
              <a:gd name="connsiteX109" fmla="*/ 4094747 w 4272784"/>
              <a:gd name="connsiteY109" fmla="*/ 5365750 h 6858000"/>
              <a:gd name="connsiteX110" fmla="*/ 4084669 w 4272784"/>
              <a:gd name="connsiteY110" fmla="*/ 5426075 h 6858000"/>
              <a:gd name="connsiteX111" fmla="*/ 4082989 w 4272784"/>
              <a:gd name="connsiteY111" fmla="*/ 5494337 h 6858000"/>
              <a:gd name="connsiteX112" fmla="*/ 4084669 w 4272784"/>
              <a:gd name="connsiteY112" fmla="*/ 5562600 h 6858000"/>
              <a:gd name="connsiteX113" fmla="*/ 4094747 w 4272784"/>
              <a:gd name="connsiteY113" fmla="*/ 5622925 h 6858000"/>
              <a:gd name="connsiteX114" fmla="*/ 4104825 w 4272784"/>
              <a:gd name="connsiteY114" fmla="*/ 5675312 h 6858000"/>
              <a:gd name="connsiteX115" fmla="*/ 4119940 w 4272784"/>
              <a:gd name="connsiteY115" fmla="*/ 5721350 h 6858000"/>
              <a:gd name="connsiteX116" fmla="*/ 4138416 w 4272784"/>
              <a:gd name="connsiteY116" fmla="*/ 5762625 h 6858000"/>
              <a:gd name="connsiteX117" fmla="*/ 4156892 w 4272784"/>
              <a:gd name="connsiteY117" fmla="*/ 5802312 h 6858000"/>
              <a:gd name="connsiteX118" fmla="*/ 4177047 w 4272784"/>
              <a:gd name="connsiteY118" fmla="*/ 5840412 h 6858000"/>
              <a:gd name="connsiteX119" fmla="*/ 4197202 w 4272784"/>
              <a:gd name="connsiteY119" fmla="*/ 5876925 h 6858000"/>
              <a:gd name="connsiteX120" fmla="*/ 4217357 w 4272784"/>
              <a:gd name="connsiteY120" fmla="*/ 5915025 h 6858000"/>
              <a:gd name="connsiteX121" fmla="*/ 4234153 w 4272784"/>
              <a:gd name="connsiteY121" fmla="*/ 5956300 h 6858000"/>
              <a:gd name="connsiteX122" fmla="*/ 4249270 w 4272784"/>
              <a:gd name="connsiteY122" fmla="*/ 6003925 h 6858000"/>
              <a:gd name="connsiteX123" fmla="*/ 4261027 w 4272784"/>
              <a:gd name="connsiteY123" fmla="*/ 6056312 h 6858000"/>
              <a:gd name="connsiteX124" fmla="*/ 4269425 w 4272784"/>
              <a:gd name="connsiteY124" fmla="*/ 6113462 h 6858000"/>
              <a:gd name="connsiteX125" fmla="*/ 4272784 w 4272784"/>
              <a:gd name="connsiteY125" fmla="*/ 6183312 h 6858000"/>
              <a:gd name="connsiteX126" fmla="*/ 4269425 w 4272784"/>
              <a:gd name="connsiteY126" fmla="*/ 6251575 h 6858000"/>
              <a:gd name="connsiteX127" fmla="*/ 4261027 w 4272784"/>
              <a:gd name="connsiteY127" fmla="*/ 6311900 h 6858000"/>
              <a:gd name="connsiteX128" fmla="*/ 4249270 w 4272784"/>
              <a:gd name="connsiteY128" fmla="*/ 6361112 h 6858000"/>
              <a:gd name="connsiteX129" fmla="*/ 4234153 w 4272784"/>
              <a:gd name="connsiteY129" fmla="*/ 6407150 h 6858000"/>
              <a:gd name="connsiteX130" fmla="*/ 4217357 w 4272784"/>
              <a:gd name="connsiteY130" fmla="*/ 6448425 h 6858000"/>
              <a:gd name="connsiteX131" fmla="*/ 4198882 w 4272784"/>
              <a:gd name="connsiteY131" fmla="*/ 6488112 h 6858000"/>
              <a:gd name="connsiteX132" fmla="*/ 4180406 w 4272784"/>
              <a:gd name="connsiteY132" fmla="*/ 6523037 h 6858000"/>
              <a:gd name="connsiteX133" fmla="*/ 4160251 w 4272784"/>
              <a:gd name="connsiteY133" fmla="*/ 6561137 h 6858000"/>
              <a:gd name="connsiteX134" fmla="*/ 4140096 w 4272784"/>
              <a:gd name="connsiteY134" fmla="*/ 6597650 h 6858000"/>
              <a:gd name="connsiteX135" fmla="*/ 4123300 w 4272784"/>
              <a:gd name="connsiteY135" fmla="*/ 6640512 h 6858000"/>
              <a:gd name="connsiteX136" fmla="*/ 4106504 w 4272784"/>
              <a:gd name="connsiteY136" fmla="*/ 6683375 h 6858000"/>
              <a:gd name="connsiteX137" fmla="*/ 4096426 w 4272784"/>
              <a:gd name="connsiteY137" fmla="*/ 6735762 h 6858000"/>
              <a:gd name="connsiteX138" fmla="*/ 4088029 w 4272784"/>
              <a:gd name="connsiteY138" fmla="*/ 6791325 h 6858000"/>
              <a:gd name="connsiteX139" fmla="*/ 4082989 w 4272784"/>
              <a:gd name="connsiteY139" fmla="*/ 6858000 h 6858000"/>
              <a:gd name="connsiteX140" fmla="*/ 0 w 4272784"/>
              <a:gd name="connsiteY14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Lst>
            <a:rect l="l" t="t" r="r" b="b"/>
            <a:pathLst>
              <a:path w="4272784" h="6858000">
                <a:moveTo>
                  <a:pt x="0" y="0"/>
                </a:moveTo>
                <a:lnTo>
                  <a:pt x="4082989" y="0"/>
                </a:lnTo>
                <a:lnTo>
                  <a:pt x="4088029" y="66675"/>
                </a:lnTo>
                <a:lnTo>
                  <a:pt x="4096426" y="122237"/>
                </a:lnTo>
                <a:lnTo>
                  <a:pt x="4106504" y="174625"/>
                </a:lnTo>
                <a:lnTo>
                  <a:pt x="4123300" y="217487"/>
                </a:lnTo>
                <a:lnTo>
                  <a:pt x="4140096" y="260350"/>
                </a:lnTo>
                <a:lnTo>
                  <a:pt x="4160251" y="296862"/>
                </a:lnTo>
                <a:lnTo>
                  <a:pt x="4180406" y="334962"/>
                </a:lnTo>
                <a:lnTo>
                  <a:pt x="4198882" y="369887"/>
                </a:lnTo>
                <a:lnTo>
                  <a:pt x="4217357" y="409575"/>
                </a:lnTo>
                <a:lnTo>
                  <a:pt x="4234153" y="450850"/>
                </a:lnTo>
                <a:lnTo>
                  <a:pt x="4249270" y="496887"/>
                </a:lnTo>
                <a:lnTo>
                  <a:pt x="4261027" y="546100"/>
                </a:lnTo>
                <a:lnTo>
                  <a:pt x="4269425" y="606425"/>
                </a:lnTo>
                <a:lnTo>
                  <a:pt x="4272784" y="673100"/>
                </a:lnTo>
                <a:lnTo>
                  <a:pt x="4269425" y="744537"/>
                </a:lnTo>
                <a:lnTo>
                  <a:pt x="4261027" y="801687"/>
                </a:lnTo>
                <a:lnTo>
                  <a:pt x="4249270" y="854075"/>
                </a:lnTo>
                <a:lnTo>
                  <a:pt x="4234153" y="901700"/>
                </a:lnTo>
                <a:lnTo>
                  <a:pt x="4217357" y="942975"/>
                </a:lnTo>
                <a:lnTo>
                  <a:pt x="4197202" y="981075"/>
                </a:lnTo>
                <a:lnTo>
                  <a:pt x="4177047" y="1017587"/>
                </a:lnTo>
                <a:lnTo>
                  <a:pt x="4156892" y="1055687"/>
                </a:lnTo>
                <a:lnTo>
                  <a:pt x="4138416" y="1095375"/>
                </a:lnTo>
                <a:lnTo>
                  <a:pt x="4119940" y="1136650"/>
                </a:lnTo>
                <a:lnTo>
                  <a:pt x="4104825" y="1182687"/>
                </a:lnTo>
                <a:lnTo>
                  <a:pt x="4094747" y="1235075"/>
                </a:lnTo>
                <a:lnTo>
                  <a:pt x="4084669" y="1295400"/>
                </a:lnTo>
                <a:lnTo>
                  <a:pt x="4082989" y="1363662"/>
                </a:lnTo>
                <a:lnTo>
                  <a:pt x="4084669" y="1431925"/>
                </a:lnTo>
                <a:lnTo>
                  <a:pt x="4094747" y="1492250"/>
                </a:lnTo>
                <a:lnTo>
                  <a:pt x="4104825" y="1544637"/>
                </a:lnTo>
                <a:lnTo>
                  <a:pt x="4119940" y="1589087"/>
                </a:lnTo>
                <a:lnTo>
                  <a:pt x="4138416" y="1631950"/>
                </a:lnTo>
                <a:lnTo>
                  <a:pt x="4156892" y="1671637"/>
                </a:lnTo>
                <a:lnTo>
                  <a:pt x="4177047" y="1708150"/>
                </a:lnTo>
                <a:lnTo>
                  <a:pt x="4197202" y="1743075"/>
                </a:lnTo>
                <a:lnTo>
                  <a:pt x="4217357" y="1782762"/>
                </a:lnTo>
                <a:lnTo>
                  <a:pt x="4234153" y="1824037"/>
                </a:lnTo>
                <a:lnTo>
                  <a:pt x="4249270" y="1870075"/>
                </a:lnTo>
                <a:lnTo>
                  <a:pt x="4261027" y="1922462"/>
                </a:lnTo>
                <a:lnTo>
                  <a:pt x="4269425" y="1982787"/>
                </a:lnTo>
                <a:lnTo>
                  <a:pt x="4272784" y="2051050"/>
                </a:lnTo>
                <a:lnTo>
                  <a:pt x="4269425" y="2119312"/>
                </a:lnTo>
                <a:lnTo>
                  <a:pt x="4261027" y="2179637"/>
                </a:lnTo>
                <a:lnTo>
                  <a:pt x="4249270" y="2232025"/>
                </a:lnTo>
                <a:lnTo>
                  <a:pt x="4234153" y="2278062"/>
                </a:lnTo>
                <a:lnTo>
                  <a:pt x="4217357" y="2319337"/>
                </a:lnTo>
                <a:lnTo>
                  <a:pt x="4197202" y="2359025"/>
                </a:lnTo>
                <a:lnTo>
                  <a:pt x="4177047" y="2395537"/>
                </a:lnTo>
                <a:lnTo>
                  <a:pt x="4156892" y="2433637"/>
                </a:lnTo>
                <a:lnTo>
                  <a:pt x="4138416" y="2471737"/>
                </a:lnTo>
                <a:lnTo>
                  <a:pt x="4119940" y="2513012"/>
                </a:lnTo>
                <a:lnTo>
                  <a:pt x="4104825" y="2560637"/>
                </a:lnTo>
                <a:lnTo>
                  <a:pt x="4094747" y="2613025"/>
                </a:lnTo>
                <a:lnTo>
                  <a:pt x="4084669" y="2671762"/>
                </a:lnTo>
                <a:lnTo>
                  <a:pt x="4082989" y="2741612"/>
                </a:lnTo>
                <a:lnTo>
                  <a:pt x="4084669" y="2809875"/>
                </a:lnTo>
                <a:lnTo>
                  <a:pt x="4094747" y="2868612"/>
                </a:lnTo>
                <a:lnTo>
                  <a:pt x="4104825" y="2922587"/>
                </a:lnTo>
                <a:lnTo>
                  <a:pt x="4119940" y="2967037"/>
                </a:lnTo>
                <a:lnTo>
                  <a:pt x="4138416" y="3009900"/>
                </a:lnTo>
                <a:lnTo>
                  <a:pt x="4156892" y="3046412"/>
                </a:lnTo>
                <a:lnTo>
                  <a:pt x="4177047" y="3084512"/>
                </a:lnTo>
                <a:lnTo>
                  <a:pt x="4197202" y="3121025"/>
                </a:lnTo>
                <a:lnTo>
                  <a:pt x="4217357" y="3160712"/>
                </a:lnTo>
                <a:lnTo>
                  <a:pt x="4234153" y="3201987"/>
                </a:lnTo>
                <a:lnTo>
                  <a:pt x="4249270" y="3248025"/>
                </a:lnTo>
                <a:lnTo>
                  <a:pt x="4261027" y="3300412"/>
                </a:lnTo>
                <a:lnTo>
                  <a:pt x="4269425" y="3360737"/>
                </a:lnTo>
                <a:lnTo>
                  <a:pt x="4272784" y="3427412"/>
                </a:lnTo>
                <a:lnTo>
                  <a:pt x="4269425" y="3497262"/>
                </a:lnTo>
                <a:lnTo>
                  <a:pt x="4261027" y="3557587"/>
                </a:lnTo>
                <a:lnTo>
                  <a:pt x="4249270" y="3609975"/>
                </a:lnTo>
                <a:lnTo>
                  <a:pt x="4234153" y="3656012"/>
                </a:lnTo>
                <a:lnTo>
                  <a:pt x="4217357" y="3697287"/>
                </a:lnTo>
                <a:lnTo>
                  <a:pt x="4197202" y="3736975"/>
                </a:lnTo>
                <a:lnTo>
                  <a:pt x="4156892" y="3811587"/>
                </a:lnTo>
                <a:lnTo>
                  <a:pt x="4138416" y="3848100"/>
                </a:lnTo>
                <a:lnTo>
                  <a:pt x="4119940" y="3890962"/>
                </a:lnTo>
                <a:lnTo>
                  <a:pt x="4104825" y="3935412"/>
                </a:lnTo>
                <a:lnTo>
                  <a:pt x="4094747" y="3987800"/>
                </a:lnTo>
                <a:lnTo>
                  <a:pt x="4084669" y="4048125"/>
                </a:lnTo>
                <a:lnTo>
                  <a:pt x="4082989" y="4116387"/>
                </a:lnTo>
                <a:lnTo>
                  <a:pt x="4084669" y="4186237"/>
                </a:lnTo>
                <a:lnTo>
                  <a:pt x="4094747" y="4244975"/>
                </a:lnTo>
                <a:lnTo>
                  <a:pt x="4104825" y="4297362"/>
                </a:lnTo>
                <a:lnTo>
                  <a:pt x="4119940" y="4343400"/>
                </a:lnTo>
                <a:lnTo>
                  <a:pt x="4138416" y="4386262"/>
                </a:lnTo>
                <a:lnTo>
                  <a:pt x="4156892" y="4424362"/>
                </a:lnTo>
                <a:lnTo>
                  <a:pt x="4197202" y="4498975"/>
                </a:lnTo>
                <a:lnTo>
                  <a:pt x="4217357" y="4537075"/>
                </a:lnTo>
                <a:lnTo>
                  <a:pt x="4234153" y="4579937"/>
                </a:lnTo>
                <a:lnTo>
                  <a:pt x="4249270" y="4625975"/>
                </a:lnTo>
                <a:lnTo>
                  <a:pt x="4261027" y="4678362"/>
                </a:lnTo>
                <a:lnTo>
                  <a:pt x="4269425" y="4738687"/>
                </a:lnTo>
                <a:lnTo>
                  <a:pt x="4272784" y="4806950"/>
                </a:lnTo>
                <a:lnTo>
                  <a:pt x="4269425" y="4875212"/>
                </a:lnTo>
                <a:lnTo>
                  <a:pt x="4261027" y="4935537"/>
                </a:lnTo>
                <a:lnTo>
                  <a:pt x="4249270" y="4987925"/>
                </a:lnTo>
                <a:lnTo>
                  <a:pt x="4234153" y="5033962"/>
                </a:lnTo>
                <a:lnTo>
                  <a:pt x="4217357" y="5075237"/>
                </a:lnTo>
                <a:lnTo>
                  <a:pt x="4197202" y="5114925"/>
                </a:lnTo>
                <a:lnTo>
                  <a:pt x="4177047" y="5149850"/>
                </a:lnTo>
                <a:lnTo>
                  <a:pt x="4156892" y="5186362"/>
                </a:lnTo>
                <a:lnTo>
                  <a:pt x="4138416" y="5226050"/>
                </a:lnTo>
                <a:lnTo>
                  <a:pt x="4119940" y="5268912"/>
                </a:lnTo>
                <a:lnTo>
                  <a:pt x="4104825" y="5313362"/>
                </a:lnTo>
                <a:lnTo>
                  <a:pt x="4094747" y="5365750"/>
                </a:lnTo>
                <a:lnTo>
                  <a:pt x="4084669" y="5426075"/>
                </a:lnTo>
                <a:lnTo>
                  <a:pt x="4082989" y="5494337"/>
                </a:lnTo>
                <a:lnTo>
                  <a:pt x="4084669" y="5562600"/>
                </a:lnTo>
                <a:lnTo>
                  <a:pt x="4094747" y="5622925"/>
                </a:lnTo>
                <a:lnTo>
                  <a:pt x="4104825" y="5675312"/>
                </a:lnTo>
                <a:lnTo>
                  <a:pt x="4119940" y="5721350"/>
                </a:lnTo>
                <a:lnTo>
                  <a:pt x="4138416" y="5762625"/>
                </a:lnTo>
                <a:lnTo>
                  <a:pt x="4156892" y="5802312"/>
                </a:lnTo>
                <a:lnTo>
                  <a:pt x="4177047" y="5840412"/>
                </a:lnTo>
                <a:lnTo>
                  <a:pt x="4197202" y="5876925"/>
                </a:lnTo>
                <a:lnTo>
                  <a:pt x="4217357" y="5915025"/>
                </a:lnTo>
                <a:lnTo>
                  <a:pt x="4234153" y="5956300"/>
                </a:lnTo>
                <a:lnTo>
                  <a:pt x="4249270" y="6003925"/>
                </a:lnTo>
                <a:lnTo>
                  <a:pt x="4261027" y="6056312"/>
                </a:lnTo>
                <a:lnTo>
                  <a:pt x="4269425" y="6113462"/>
                </a:lnTo>
                <a:lnTo>
                  <a:pt x="4272784" y="6183312"/>
                </a:lnTo>
                <a:lnTo>
                  <a:pt x="4269425" y="6251575"/>
                </a:lnTo>
                <a:lnTo>
                  <a:pt x="4261027" y="6311900"/>
                </a:lnTo>
                <a:lnTo>
                  <a:pt x="4249270" y="6361112"/>
                </a:lnTo>
                <a:lnTo>
                  <a:pt x="4234153" y="6407150"/>
                </a:lnTo>
                <a:lnTo>
                  <a:pt x="4217357" y="6448425"/>
                </a:lnTo>
                <a:lnTo>
                  <a:pt x="4198882" y="6488112"/>
                </a:lnTo>
                <a:lnTo>
                  <a:pt x="4180406" y="6523037"/>
                </a:lnTo>
                <a:lnTo>
                  <a:pt x="4160251" y="6561137"/>
                </a:lnTo>
                <a:lnTo>
                  <a:pt x="4140096" y="6597650"/>
                </a:lnTo>
                <a:lnTo>
                  <a:pt x="4123300" y="6640512"/>
                </a:lnTo>
                <a:lnTo>
                  <a:pt x="4106504" y="6683375"/>
                </a:lnTo>
                <a:lnTo>
                  <a:pt x="4096426" y="6735762"/>
                </a:lnTo>
                <a:lnTo>
                  <a:pt x="4088029" y="6791325"/>
                </a:lnTo>
                <a:lnTo>
                  <a:pt x="4082989" y="6858000"/>
                </a:lnTo>
                <a:lnTo>
                  <a:pt x="0" y="6858000"/>
                </a:lnTo>
                <a:close/>
              </a:path>
            </a:pathLst>
          </a:custGeom>
          <a:ln w="0">
            <a:noFill/>
            <a:prstDash val="solid"/>
            <a:round/>
            <a:headEnd/>
            <a:tailEnd/>
          </a:ln>
        </p:spPr>
        <p:txBody>
          <a:bodyPr/>
          <a:lstStyle/>
          <a:p>
            <a:endParaRPr lang="en-US" dirty="0"/>
          </a:p>
        </p:txBody>
      </p:sp>
      <p:sp>
        <p:nvSpPr>
          <p:cNvPr id="16" name="Freeform: Shape 15">
            <a:extLst>
              <a:ext uri="{FF2B5EF4-FFF2-40B4-BE49-F238E27FC236}">
                <a16:creationId xmlns:a16="http://schemas.microsoft.com/office/drawing/2014/main" id="{909E572F-9CDC-4214-9D42-FF00176495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4417162" cy="6858000"/>
          </a:xfrm>
          <a:custGeom>
            <a:avLst/>
            <a:gdLst>
              <a:gd name="connsiteX0" fmla="*/ 4417162 w 4417162"/>
              <a:gd name="connsiteY0" fmla="*/ 0 h 6858000"/>
              <a:gd name="connsiteX1" fmla="*/ 334174 w 4417162"/>
              <a:gd name="connsiteY1" fmla="*/ 0 h 6858000"/>
              <a:gd name="connsiteX2" fmla="*/ 334173 w 4417162"/>
              <a:gd name="connsiteY2" fmla="*/ 0 h 6858000"/>
              <a:gd name="connsiteX3" fmla="*/ 189795 w 4417162"/>
              <a:gd name="connsiteY3" fmla="*/ 0 h 6858000"/>
              <a:gd name="connsiteX4" fmla="*/ 184756 w 4417162"/>
              <a:gd name="connsiteY4" fmla="*/ 66675 h 6858000"/>
              <a:gd name="connsiteX5" fmla="*/ 176358 w 4417162"/>
              <a:gd name="connsiteY5" fmla="*/ 122237 h 6858000"/>
              <a:gd name="connsiteX6" fmla="*/ 166281 w 4417162"/>
              <a:gd name="connsiteY6" fmla="*/ 174625 h 6858000"/>
              <a:gd name="connsiteX7" fmla="*/ 149485 w 4417162"/>
              <a:gd name="connsiteY7" fmla="*/ 217487 h 6858000"/>
              <a:gd name="connsiteX8" fmla="*/ 132689 w 4417162"/>
              <a:gd name="connsiteY8" fmla="*/ 260350 h 6858000"/>
              <a:gd name="connsiteX9" fmla="*/ 112534 w 4417162"/>
              <a:gd name="connsiteY9" fmla="*/ 296862 h 6858000"/>
              <a:gd name="connsiteX10" fmla="*/ 92379 w 4417162"/>
              <a:gd name="connsiteY10" fmla="*/ 334962 h 6858000"/>
              <a:gd name="connsiteX11" fmla="*/ 73903 w 4417162"/>
              <a:gd name="connsiteY11" fmla="*/ 369887 h 6858000"/>
              <a:gd name="connsiteX12" fmla="*/ 55427 w 4417162"/>
              <a:gd name="connsiteY12" fmla="*/ 409575 h 6858000"/>
              <a:gd name="connsiteX13" fmla="*/ 38632 w 4417162"/>
              <a:gd name="connsiteY13" fmla="*/ 450850 h 6858000"/>
              <a:gd name="connsiteX14" fmla="*/ 23515 w 4417162"/>
              <a:gd name="connsiteY14" fmla="*/ 496887 h 6858000"/>
              <a:gd name="connsiteX15" fmla="*/ 11758 w 4417162"/>
              <a:gd name="connsiteY15" fmla="*/ 546100 h 6858000"/>
              <a:gd name="connsiteX16" fmla="*/ 3359 w 4417162"/>
              <a:gd name="connsiteY16" fmla="*/ 606425 h 6858000"/>
              <a:gd name="connsiteX17" fmla="*/ 0 w 4417162"/>
              <a:gd name="connsiteY17" fmla="*/ 673100 h 6858000"/>
              <a:gd name="connsiteX18" fmla="*/ 3359 w 4417162"/>
              <a:gd name="connsiteY18" fmla="*/ 744537 h 6858000"/>
              <a:gd name="connsiteX19" fmla="*/ 11758 w 4417162"/>
              <a:gd name="connsiteY19" fmla="*/ 801687 h 6858000"/>
              <a:gd name="connsiteX20" fmla="*/ 23515 w 4417162"/>
              <a:gd name="connsiteY20" fmla="*/ 854075 h 6858000"/>
              <a:gd name="connsiteX21" fmla="*/ 38632 w 4417162"/>
              <a:gd name="connsiteY21" fmla="*/ 901700 h 6858000"/>
              <a:gd name="connsiteX22" fmla="*/ 55427 w 4417162"/>
              <a:gd name="connsiteY22" fmla="*/ 942975 h 6858000"/>
              <a:gd name="connsiteX23" fmla="*/ 75583 w 4417162"/>
              <a:gd name="connsiteY23" fmla="*/ 981075 h 6858000"/>
              <a:gd name="connsiteX24" fmla="*/ 95738 w 4417162"/>
              <a:gd name="connsiteY24" fmla="*/ 1017587 h 6858000"/>
              <a:gd name="connsiteX25" fmla="*/ 115893 w 4417162"/>
              <a:gd name="connsiteY25" fmla="*/ 1055687 h 6858000"/>
              <a:gd name="connsiteX26" fmla="*/ 134368 w 4417162"/>
              <a:gd name="connsiteY26" fmla="*/ 1095375 h 6858000"/>
              <a:gd name="connsiteX27" fmla="*/ 152844 w 4417162"/>
              <a:gd name="connsiteY27" fmla="*/ 1136650 h 6858000"/>
              <a:gd name="connsiteX28" fmla="*/ 167960 w 4417162"/>
              <a:gd name="connsiteY28" fmla="*/ 1182687 h 6858000"/>
              <a:gd name="connsiteX29" fmla="*/ 178038 w 4417162"/>
              <a:gd name="connsiteY29" fmla="*/ 1235075 h 6858000"/>
              <a:gd name="connsiteX30" fmla="*/ 188115 w 4417162"/>
              <a:gd name="connsiteY30" fmla="*/ 1295400 h 6858000"/>
              <a:gd name="connsiteX31" fmla="*/ 189795 w 4417162"/>
              <a:gd name="connsiteY31" fmla="*/ 1363662 h 6858000"/>
              <a:gd name="connsiteX32" fmla="*/ 188115 w 4417162"/>
              <a:gd name="connsiteY32" fmla="*/ 1431925 h 6858000"/>
              <a:gd name="connsiteX33" fmla="*/ 178038 w 4417162"/>
              <a:gd name="connsiteY33" fmla="*/ 1492250 h 6858000"/>
              <a:gd name="connsiteX34" fmla="*/ 167960 w 4417162"/>
              <a:gd name="connsiteY34" fmla="*/ 1544637 h 6858000"/>
              <a:gd name="connsiteX35" fmla="*/ 152844 w 4417162"/>
              <a:gd name="connsiteY35" fmla="*/ 1589087 h 6858000"/>
              <a:gd name="connsiteX36" fmla="*/ 134368 w 4417162"/>
              <a:gd name="connsiteY36" fmla="*/ 1631950 h 6858000"/>
              <a:gd name="connsiteX37" fmla="*/ 115893 w 4417162"/>
              <a:gd name="connsiteY37" fmla="*/ 1671637 h 6858000"/>
              <a:gd name="connsiteX38" fmla="*/ 95738 w 4417162"/>
              <a:gd name="connsiteY38" fmla="*/ 1708150 h 6858000"/>
              <a:gd name="connsiteX39" fmla="*/ 75583 w 4417162"/>
              <a:gd name="connsiteY39" fmla="*/ 1743075 h 6858000"/>
              <a:gd name="connsiteX40" fmla="*/ 55427 w 4417162"/>
              <a:gd name="connsiteY40" fmla="*/ 1782762 h 6858000"/>
              <a:gd name="connsiteX41" fmla="*/ 38632 w 4417162"/>
              <a:gd name="connsiteY41" fmla="*/ 1824037 h 6858000"/>
              <a:gd name="connsiteX42" fmla="*/ 23515 w 4417162"/>
              <a:gd name="connsiteY42" fmla="*/ 1870075 h 6858000"/>
              <a:gd name="connsiteX43" fmla="*/ 11758 w 4417162"/>
              <a:gd name="connsiteY43" fmla="*/ 1922462 h 6858000"/>
              <a:gd name="connsiteX44" fmla="*/ 3359 w 4417162"/>
              <a:gd name="connsiteY44" fmla="*/ 1982787 h 6858000"/>
              <a:gd name="connsiteX45" fmla="*/ 0 w 4417162"/>
              <a:gd name="connsiteY45" fmla="*/ 2051050 h 6858000"/>
              <a:gd name="connsiteX46" fmla="*/ 3359 w 4417162"/>
              <a:gd name="connsiteY46" fmla="*/ 2119312 h 6858000"/>
              <a:gd name="connsiteX47" fmla="*/ 11758 w 4417162"/>
              <a:gd name="connsiteY47" fmla="*/ 2179637 h 6858000"/>
              <a:gd name="connsiteX48" fmla="*/ 23515 w 4417162"/>
              <a:gd name="connsiteY48" fmla="*/ 2232025 h 6858000"/>
              <a:gd name="connsiteX49" fmla="*/ 38632 w 4417162"/>
              <a:gd name="connsiteY49" fmla="*/ 2278062 h 6858000"/>
              <a:gd name="connsiteX50" fmla="*/ 55427 w 4417162"/>
              <a:gd name="connsiteY50" fmla="*/ 2319337 h 6858000"/>
              <a:gd name="connsiteX51" fmla="*/ 75583 w 4417162"/>
              <a:gd name="connsiteY51" fmla="*/ 2359025 h 6858000"/>
              <a:gd name="connsiteX52" fmla="*/ 95738 w 4417162"/>
              <a:gd name="connsiteY52" fmla="*/ 2395537 h 6858000"/>
              <a:gd name="connsiteX53" fmla="*/ 115893 w 4417162"/>
              <a:gd name="connsiteY53" fmla="*/ 2433637 h 6858000"/>
              <a:gd name="connsiteX54" fmla="*/ 134368 w 4417162"/>
              <a:gd name="connsiteY54" fmla="*/ 2471737 h 6858000"/>
              <a:gd name="connsiteX55" fmla="*/ 152844 w 4417162"/>
              <a:gd name="connsiteY55" fmla="*/ 2513012 h 6858000"/>
              <a:gd name="connsiteX56" fmla="*/ 167960 w 4417162"/>
              <a:gd name="connsiteY56" fmla="*/ 2560637 h 6858000"/>
              <a:gd name="connsiteX57" fmla="*/ 178038 w 4417162"/>
              <a:gd name="connsiteY57" fmla="*/ 2613025 h 6858000"/>
              <a:gd name="connsiteX58" fmla="*/ 188115 w 4417162"/>
              <a:gd name="connsiteY58" fmla="*/ 2671762 h 6858000"/>
              <a:gd name="connsiteX59" fmla="*/ 189795 w 4417162"/>
              <a:gd name="connsiteY59" fmla="*/ 2741612 h 6858000"/>
              <a:gd name="connsiteX60" fmla="*/ 188115 w 4417162"/>
              <a:gd name="connsiteY60" fmla="*/ 2809875 h 6858000"/>
              <a:gd name="connsiteX61" fmla="*/ 178038 w 4417162"/>
              <a:gd name="connsiteY61" fmla="*/ 2868612 h 6858000"/>
              <a:gd name="connsiteX62" fmla="*/ 167960 w 4417162"/>
              <a:gd name="connsiteY62" fmla="*/ 2922587 h 6858000"/>
              <a:gd name="connsiteX63" fmla="*/ 152844 w 4417162"/>
              <a:gd name="connsiteY63" fmla="*/ 2967037 h 6858000"/>
              <a:gd name="connsiteX64" fmla="*/ 134368 w 4417162"/>
              <a:gd name="connsiteY64" fmla="*/ 3009900 h 6858000"/>
              <a:gd name="connsiteX65" fmla="*/ 115893 w 4417162"/>
              <a:gd name="connsiteY65" fmla="*/ 3046412 h 6858000"/>
              <a:gd name="connsiteX66" fmla="*/ 95738 w 4417162"/>
              <a:gd name="connsiteY66" fmla="*/ 3084512 h 6858000"/>
              <a:gd name="connsiteX67" fmla="*/ 75583 w 4417162"/>
              <a:gd name="connsiteY67" fmla="*/ 3121025 h 6858000"/>
              <a:gd name="connsiteX68" fmla="*/ 55427 w 4417162"/>
              <a:gd name="connsiteY68" fmla="*/ 3160712 h 6858000"/>
              <a:gd name="connsiteX69" fmla="*/ 38632 w 4417162"/>
              <a:gd name="connsiteY69" fmla="*/ 3201987 h 6858000"/>
              <a:gd name="connsiteX70" fmla="*/ 23515 w 4417162"/>
              <a:gd name="connsiteY70" fmla="*/ 3248025 h 6858000"/>
              <a:gd name="connsiteX71" fmla="*/ 11758 w 4417162"/>
              <a:gd name="connsiteY71" fmla="*/ 3300412 h 6858000"/>
              <a:gd name="connsiteX72" fmla="*/ 3359 w 4417162"/>
              <a:gd name="connsiteY72" fmla="*/ 3360737 h 6858000"/>
              <a:gd name="connsiteX73" fmla="*/ 0 w 4417162"/>
              <a:gd name="connsiteY73" fmla="*/ 3427412 h 6858000"/>
              <a:gd name="connsiteX74" fmla="*/ 3359 w 4417162"/>
              <a:gd name="connsiteY74" fmla="*/ 3497262 h 6858000"/>
              <a:gd name="connsiteX75" fmla="*/ 11758 w 4417162"/>
              <a:gd name="connsiteY75" fmla="*/ 3557587 h 6858000"/>
              <a:gd name="connsiteX76" fmla="*/ 23515 w 4417162"/>
              <a:gd name="connsiteY76" fmla="*/ 3609975 h 6858000"/>
              <a:gd name="connsiteX77" fmla="*/ 38632 w 4417162"/>
              <a:gd name="connsiteY77" fmla="*/ 3656012 h 6858000"/>
              <a:gd name="connsiteX78" fmla="*/ 55427 w 4417162"/>
              <a:gd name="connsiteY78" fmla="*/ 3697287 h 6858000"/>
              <a:gd name="connsiteX79" fmla="*/ 75583 w 4417162"/>
              <a:gd name="connsiteY79" fmla="*/ 3736975 h 6858000"/>
              <a:gd name="connsiteX80" fmla="*/ 115893 w 4417162"/>
              <a:gd name="connsiteY80" fmla="*/ 3811587 h 6858000"/>
              <a:gd name="connsiteX81" fmla="*/ 134368 w 4417162"/>
              <a:gd name="connsiteY81" fmla="*/ 3848100 h 6858000"/>
              <a:gd name="connsiteX82" fmla="*/ 152844 w 4417162"/>
              <a:gd name="connsiteY82" fmla="*/ 3890962 h 6858000"/>
              <a:gd name="connsiteX83" fmla="*/ 167960 w 4417162"/>
              <a:gd name="connsiteY83" fmla="*/ 3935412 h 6858000"/>
              <a:gd name="connsiteX84" fmla="*/ 178038 w 4417162"/>
              <a:gd name="connsiteY84" fmla="*/ 3987800 h 6858000"/>
              <a:gd name="connsiteX85" fmla="*/ 188115 w 4417162"/>
              <a:gd name="connsiteY85" fmla="*/ 4048125 h 6858000"/>
              <a:gd name="connsiteX86" fmla="*/ 189795 w 4417162"/>
              <a:gd name="connsiteY86" fmla="*/ 4116387 h 6858000"/>
              <a:gd name="connsiteX87" fmla="*/ 188115 w 4417162"/>
              <a:gd name="connsiteY87" fmla="*/ 4186237 h 6858000"/>
              <a:gd name="connsiteX88" fmla="*/ 178038 w 4417162"/>
              <a:gd name="connsiteY88" fmla="*/ 4244975 h 6858000"/>
              <a:gd name="connsiteX89" fmla="*/ 167960 w 4417162"/>
              <a:gd name="connsiteY89" fmla="*/ 4297362 h 6858000"/>
              <a:gd name="connsiteX90" fmla="*/ 152844 w 4417162"/>
              <a:gd name="connsiteY90" fmla="*/ 4343400 h 6858000"/>
              <a:gd name="connsiteX91" fmla="*/ 134368 w 4417162"/>
              <a:gd name="connsiteY91" fmla="*/ 4386262 h 6858000"/>
              <a:gd name="connsiteX92" fmla="*/ 115893 w 4417162"/>
              <a:gd name="connsiteY92" fmla="*/ 4424362 h 6858000"/>
              <a:gd name="connsiteX93" fmla="*/ 75583 w 4417162"/>
              <a:gd name="connsiteY93" fmla="*/ 4498975 h 6858000"/>
              <a:gd name="connsiteX94" fmla="*/ 55427 w 4417162"/>
              <a:gd name="connsiteY94" fmla="*/ 4537075 h 6858000"/>
              <a:gd name="connsiteX95" fmla="*/ 38632 w 4417162"/>
              <a:gd name="connsiteY95" fmla="*/ 4579937 h 6858000"/>
              <a:gd name="connsiteX96" fmla="*/ 23515 w 4417162"/>
              <a:gd name="connsiteY96" fmla="*/ 4625975 h 6858000"/>
              <a:gd name="connsiteX97" fmla="*/ 11758 w 4417162"/>
              <a:gd name="connsiteY97" fmla="*/ 4678362 h 6858000"/>
              <a:gd name="connsiteX98" fmla="*/ 3359 w 4417162"/>
              <a:gd name="connsiteY98" fmla="*/ 4738687 h 6858000"/>
              <a:gd name="connsiteX99" fmla="*/ 0 w 4417162"/>
              <a:gd name="connsiteY99" fmla="*/ 4806950 h 6858000"/>
              <a:gd name="connsiteX100" fmla="*/ 3359 w 4417162"/>
              <a:gd name="connsiteY100" fmla="*/ 4875212 h 6858000"/>
              <a:gd name="connsiteX101" fmla="*/ 11758 w 4417162"/>
              <a:gd name="connsiteY101" fmla="*/ 4935537 h 6858000"/>
              <a:gd name="connsiteX102" fmla="*/ 23515 w 4417162"/>
              <a:gd name="connsiteY102" fmla="*/ 4987925 h 6858000"/>
              <a:gd name="connsiteX103" fmla="*/ 38632 w 4417162"/>
              <a:gd name="connsiteY103" fmla="*/ 5033962 h 6858000"/>
              <a:gd name="connsiteX104" fmla="*/ 55427 w 4417162"/>
              <a:gd name="connsiteY104" fmla="*/ 5075237 h 6858000"/>
              <a:gd name="connsiteX105" fmla="*/ 75583 w 4417162"/>
              <a:gd name="connsiteY105" fmla="*/ 5114925 h 6858000"/>
              <a:gd name="connsiteX106" fmla="*/ 95738 w 4417162"/>
              <a:gd name="connsiteY106" fmla="*/ 5149850 h 6858000"/>
              <a:gd name="connsiteX107" fmla="*/ 115893 w 4417162"/>
              <a:gd name="connsiteY107" fmla="*/ 5186362 h 6858000"/>
              <a:gd name="connsiteX108" fmla="*/ 134368 w 4417162"/>
              <a:gd name="connsiteY108" fmla="*/ 5226050 h 6858000"/>
              <a:gd name="connsiteX109" fmla="*/ 152844 w 4417162"/>
              <a:gd name="connsiteY109" fmla="*/ 5268912 h 6858000"/>
              <a:gd name="connsiteX110" fmla="*/ 167960 w 4417162"/>
              <a:gd name="connsiteY110" fmla="*/ 5313362 h 6858000"/>
              <a:gd name="connsiteX111" fmla="*/ 178038 w 4417162"/>
              <a:gd name="connsiteY111" fmla="*/ 5365750 h 6858000"/>
              <a:gd name="connsiteX112" fmla="*/ 188115 w 4417162"/>
              <a:gd name="connsiteY112" fmla="*/ 5426075 h 6858000"/>
              <a:gd name="connsiteX113" fmla="*/ 189795 w 4417162"/>
              <a:gd name="connsiteY113" fmla="*/ 5494337 h 6858000"/>
              <a:gd name="connsiteX114" fmla="*/ 188115 w 4417162"/>
              <a:gd name="connsiteY114" fmla="*/ 5562600 h 6858000"/>
              <a:gd name="connsiteX115" fmla="*/ 178038 w 4417162"/>
              <a:gd name="connsiteY115" fmla="*/ 5622925 h 6858000"/>
              <a:gd name="connsiteX116" fmla="*/ 167960 w 4417162"/>
              <a:gd name="connsiteY116" fmla="*/ 5675312 h 6858000"/>
              <a:gd name="connsiteX117" fmla="*/ 152844 w 4417162"/>
              <a:gd name="connsiteY117" fmla="*/ 5721350 h 6858000"/>
              <a:gd name="connsiteX118" fmla="*/ 134368 w 4417162"/>
              <a:gd name="connsiteY118" fmla="*/ 5762625 h 6858000"/>
              <a:gd name="connsiteX119" fmla="*/ 115893 w 4417162"/>
              <a:gd name="connsiteY119" fmla="*/ 5802312 h 6858000"/>
              <a:gd name="connsiteX120" fmla="*/ 95738 w 4417162"/>
              <a:gd name="connsiteY120" fmla="*/ 5840412 h 6858000"/>
              <a:gd name="connsiteX121" fmla="*/ 75583 w 4417162"/>
              <a:gd name="connsiteY121" fmla="*/ 5876925 h 6858000"/>
              <a:gd name="connsiteX122" fmla="*/ 55427 w 4417162"/>
              <a:gd name="connsiteY122" fmla="*/ 5915025 h 6858000"/>
              <a:gd name="connsiteX123" fmla="*/ 38632 w 4417162"/>
              <a:gd name="connsiteY123" fmla="*/ 5956300 h 6858000"/>
              <a:gd name="connsiteX124" fmla="*/ 23515 w 4417162"/>
              <a:gd name="connsiteY124" fmla="*/ 6003925 h 6858000"/>
              <a:gd name="connsiteX125" fmla="*/ 11758 w 4417162"/>
              <a:gd name="connsiteY125" fmla="*/ 6056312 h 6858000"/>
              <a:gd name="connsiteX126" fmla="*/ 3359 w 4417162"/>
              <a:gd name="connsiteY126" fmla="*/ 6113462 h 6858000"/>
              <a:gd name="connsiteX127" fmla="*/ 0 w 4417162"/>
              <a:gd name="connsiteY127" fmla="*/ 6183312 h 6858000"/>
              <a:gd name="connsiteX128" fmla="*/ 3359 w 4417162"/>
              <a:gd name="connsiteY128" fmla="*/ 6251575 h 6858000"/>
              <a:gd name="connsiteX129" fmla="*/ 11758 w 4417162"/>
              <a:gd name="connsiteY129" fmla="*/ 6311900 h 6858000"/>
              <a:gd name="connsiteX130" fmla="*/ 23515 w 4417162"/>
              <a:gd name="connsiteY130" fmla="*/ 6361112 h 6858000"/>
              <a:gd name="connsiteX131" fmla="*/ 38632 w 4417162"/>
              <a:gd name="connsiteY131" fmla="*/ 6407150 h 6858000"/>
              <a:gd name="connsiteX132" fmla="*/ 55427 w 4417162"/>
              <a:gd name="connsiteY132" fmla="*/ 6448425 h 6858000"/>
              <a:gd name="connsiteX133" fmla="*/ 73903 w 4417162"/>
              <a:gd name="connsiteY133" fmla="*/ 6488112 h 6858000"/>
              <a:gd name="connsiteX134" fmla="*/ 92379 w 4417162"/>
              <a:gd name="connsiteY134" fmla="*/ 6523037 h 6858000"/>
              <a:gd name="connsiteX135" fmla="*/ 112534 w 4417162"/>
              <a:gd name="connsiteY135" fmla="*/ 6561137 h 6858000"/>
              <a:gd name="connsiteX136" fmla="*/ 132689 w 4417162"/>
              <a:gd name="connsiteY136" fmla="*/ 6597650 h 6858000"/>
              <a:gd name="connsiteX137" fmla="*/ 149485 w 4417162"/>
              <a:gd name="connsiteY137" fmla="*/ 6640512 h 6858000"/>
              <a:gd name="connsiteX138" fmla="*/ 166281 w 4417162"/>
              <a:gd name="connsiteY138" fmla="*/ 6683375 h 6858000"/>
              <a:gd name="connsiteX139" fmla="*/ 176358 w 4417162"/>
              <a:gd name="connsiteY139" fmla="*/ 6735762 h 6858000"/>
              <a:gd name="connsiteX140" fmla="*/ 184756 w 4417162"/>
              <a:gd name="connsiteY140" fmla="*/ 6791325 h 6858000"/>
              <a:gd name="connsiteX141" fmla="*/ 189795 w 4417162"/>
              <a:gd name="connsiteY141" fmla="*/ 6858000 h 6858000"/>
              <a:gd name="connsiteX142" fmla="*/ 334173 w 4417162"/>
              <a:gd name="connsiteY142" fmla="*/ 6858000 h 6858000"/>
              <a:gd name="connsiteX143" fmla="*/ 334174 w 4417162"/>
              <a:gd name="connsiteY143" fmla="*/ 6858000 h 6858000"/>
              <a:gd name="connsiteX144" fmla="*/ 4417162 w 4417162"/>
              <a:gd name="connsiteY144"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Lst>
            <a:rect l="l" t="t" r="r" b="b"/>
            <a:pathLst>
              <a:path w="4417162" h="6858000">
                <a:moveTo>
                  <a:pt x="4417162" y="0"/>
                </a:moveTo>
                <a:lnTo>
                  <a:pt x="334174" y="0"/>
                </a:lnTo>
                <a:lnTo>
                  <a:pt x="334173" y="0"/>
                </a:lnTo>
                <a:lnTo>
                  <a:pt x="189795" y="0"/>
                </a:lnTo>
                <a:lnTo>
                  <a:pt x="184756" y="66675"/>
                </a:lnTo>
                <a:lnTo>
                  <a:pt x="176358" y="122237"/>
                </a:lnTo>
                <a:lnTo>
                  <a:pt x="166281" y="174625"/>
                </a:lnTo>
                <a:lnTo>
                  <a:pt x="149485" y="217487"/>
                </a:lnTo>
                <a:lnTo>
                  <a:pt x="132689" y="260350"/>
                </a:lnTo>
                <a:lnTo>
                  <a:pt x="112534" y="296862"/>
                </a:lnTo>
                <a:lnTo>
                  <a:pt x="92379" y="334962"/>
                </a:lnTo>
                <a:lnTo>
                  <a:pt x="73903" y="369887"/>
                </a:lnTo>
                <a:lnTo>
                  <a:pt x="55427" y="409575"/>
                </a:lnTo>
                <a:lnTo>
                  <a:pt x="38632" y="450850"/>
                </a:lnTo>
                <a:lnTo>
                  <a:pt x="23515" y="496887"/>
                </a:lnTo>
                <a:lnTo>
                  <a:pt x="11758" y="546100"/>
                </a:lnTo>
                <a:lnTo>
                  <a:pt x="3359" y="606425"/>
                </a:lnTo>
                <a:lnTo>
                  <a:pt x="0" y="673100"/>
                </a:lnTo>
                <a:lnTo>
                  <a:pt x="3359" y="744537"/>
                </a:lnTo>
                <a:lnTo>
                  <a:pt x="11758" y="801687"/>
                </a:lnTo>
                <a:lnTo>
                  <a:pt x="23515" y="854075"/>
                </a:lnTo>
                <a:lnTo>
                  <a:pt x="38632" y="901700"/>
                </a:lnTo>
                <a:lnTo>
                  <a:pt x="55427" y="942975"/>
                </a:lnTo>
                <a:lnTo>
                  <a:pt x="75583" y="981075"/>
                </a:lnTo>
                <a:lnTo>
                  <a:pt x="95738" y="1017587"/>
                </a:lnTo>
                <a:lnTo>
                  <a:pt x="115893" y="1055687"/>
                </a:lnTo>
                <a:lnTo>
                  <a:pt x="134368" y="1095375"/>
                </a:lnTo>
                <a:lnTo>
                  <a:pt x="152844" y="1136650"/>
                </a:lnTo>
                <a:lnTo>
                  <a:pt x="167960" y="1182687"/>
                </a:lnTo>
                <a:lnTo>
                  <a:pt x="178038" y="1235075"/>
                </a:lnTo>
                <a:lnTo>
                  <a:pt x="188115" y="1295400"/>
                </a:lnTo>
                <a:lnTo>
                  <a:pt x="189795" y="1363662"/>
                </a:lnTo>
                <a:lnTo>
                  <a:pt x="188115" y="1431925"/>
                </a:lnTo>
                <a:lnTo>
                  <a:pt x="178038" y="1492250"/>
                </a:lnTo>
                <a:lnTo>
                  <a:pt x="167960" y="1544637"/>
                </a:lnTo>
                <a:lnTo>
                  <a:pt x="152844" y="1589087"/>
                </a:lnTo>
                <a:lnTo>
                  <a:pt x="134368" y="1631950"/>
                </a:lnTo>
                <a:lnTo>
                  <a:pt x="115893" y="1671637"/>
                </a:lnTo>
                <a:lnTo>
                  <a:pt x="95738" y="1708150"/>
                </a:lnTo>
                <a:lnTo>
                  <a:pt x="75583" y="1743075"/>
                </a:lnTo>
                <a:lnTo>
                  <a:pt x="55427" y="1782762"/>
                </a:lnTo>
                <a:lnTo>
                  <a:pt x="38632" y="1824037"/>
                </a:lnTo>
                <a:lnTo>
                  <a:pt x="23515" y="1870075"/>
                </a:lnTo>
                <a:lnTo>
                  <a:pt x="11758" y="1922462"/>
                </a:lnTo>
                <a:lnTo>
                  <a:pt x="3359" y="1982787"/>
                </a:lnTo>
                <a:lnTo>
                  <a:pt x="0" y="2051050"/>
                </a:lnTo>
                <a:lnTo>
                  <a:pt x="3359" y="2119312"/>
                </a:lnTo>
                <a:lnTo>
                  <a:pt x="11758" y="2179637"/>
                </a:lnTo>
                <a:lnTo>
                  <a:pt x="23515" y="2232025"/>
                </a:lnTo>
                <a:lnTo>
                  <a:pt x="38632" y="2278062"/>
                </a:lnTo>
                <a:lnTo>
                  <a:pt x="55427" y="2319337"/>
                </a:lnTo>
                <a:lnTo>
                  <a:pt x="75583" y="2359025"/>
                </a:lnTo>
                <a:lnTo>
                  <a:pt x="95738" y="2395537"/>
                </a:lnTo>
                <a:lnTo>
                  <a:pt x="115893" y="2433637"/>
                </a:lnTo>
                <a:lnTo>
                  <a:pt x="134368" y="2471737"/>
                </a:lnTo>
                <a:lnTo>
                  <a:pt x="152844" y="2513012"/>
                </a:lnTo>
                <a:lnTo>
                  <a:pt x="167960" y="2560637"/>
                </a:lnTo>
                <a:lnTo>
                  <a:pt x="178038" y="2613025"/>
                </a:lnTo>
                <a:lnTo>
                  <a:pt x="188115" y="2671762"/>
                </a:lnTo>
                <a:lnTo>
                  <a:pt x="189795" y="2741612"/>
                </a:lnTo>
                <a:lnTo>
                  <a:pt x="188115" y="2809875"/>
                </a:lnTo>
                <a:lnTo>
                  <a:pt x="178038" y="2868612"/>
                </a:lnTo>
                <a:lnTo>
                  <a:pt x="167960" y="2922587"/>
                </a:lnTo>
                <a:lnTo>
                  <a:pt x="152844" y="2967037"/>
                </a:lnTo>
                <a:lnTo>
                  <a:pt x="134368" y="3009900"/>
                </a:lnTo>
                <a:lnTo>
                  <a:pt x="115893" y="3046412"/>
                </a:lnTo>
                <a:lnTo>
                  <a:pt x="95738" y="3084512"/>
                </a:lnTo>
                <a:lnTo>
                  <a:pt x="75583" y="3121025"/>
                </a:lnTo>
                <a:lnTo>
                  <a:pt x="55427" y="3160712"/>
                </a:lnTo>
                <a:lnTo>
                  <a:pt x="38632" y="3201987"/>
                </a:lnTo>
                <a:lnTo>
                  <a:pt x="23515" y="3248025"/>
                </a:lnTo>
                <a:lnTo>
                  <a:pt x="11758" y="3300412"/>
                </a:lnTo>
                <a:lnTo>
                  <a:pt x="3359" y="3360737"/>
                </a:lnTo>
                <a:lnTo>
                  <a:pt x="0" y="3427412"/>
                </a:lnTo>
                <a:lnTo>
                  <a:pt x="3359" y="3497262"/>
                </a:lnTo>
                <a:lnTo>
                  <a:pt x="11758" y="3557587"/>
                </a:lnTo>
                <a:lnTo>
                  <a:pt x="23515" y="3609975"/>
                </a:lnTo>
                <a:lnTo>
                  <a:pt x="38632" y="3656012"/>
                </a:lnTo>
                <a:lnTo>
                  <a:pt x="55427" y="3697287"/>
                </a:lnTo>
                <a:lnTo>
                  <a:pt x="75583" y="3736975"/>
                </a:lnTo>
                <a:lnTo>
                  <a:pt x="115893" y="3811587"/>
                </a:lnTo>
                <a:lnTo>
                  <a:pt x="134368" y="3848100"/>
                </a:lnTo>
                <a:lnTo>
                  <a:pt x="152844" y="3890962"/>
                </a:lnTo>
                <a:lnTo>
                  <a:pt x="167960" y="3935412"/>
                </a:lnTo>
                <a:lnTo>
                  <a:pt x="178038" y="3987800"/>
                </a:lnTo>
                <a:lnTo>
                  <a:pt x="188115" y="4048125"/>
                </a:lnTo>
                <a:lnTo>
                  <a:pt x="189795" y="4116387"/>
                </a:lnTo>
                <a:lnTo>
                  <a:pt x="188115" y="4186237"/>
                </a:lnTo>
                <a:lnTo>
                  <a:pt x="178038" y="4244975"/>
                </a:lnTo>
                <a:lnTo>
                  <a:pt x="167960" y="4297362"/>
                </a:lnTo>
                <a:lnTo>
                  <a:pt x="152844" y="4343400"/>
                </a:lnTo>
                <a:lnTo>
                  <a:pt x="134368" y="4386262"/>
                </a:lnTo>
                <a:lnTo>
                  <a:pt x="115893" y="4424362"/>
                </a:lnTo>
                <a:lnTo>
                  <a:pt x="75583" y="4498975"/>
                </a:lnTo>
                <a:lnTo>
                  <a:pt x="55427" y="4537075"/>
                </a:lnTo>
                <a:lnTo>
                  <a:pt x="38632" y="4579937"/>
                </a:lnTo>
                <a:lnTo>
                  <a:pt x="23515" y="4625975"/>
                </a:lnTo>
                <a:lnTo>
                  <a:pt x="11758" y="4678362"/>
                </a:lnTo>
                <a:lnTo>
                  <a:pt x="3359" y="4738687"/>
                </a:lnTo>
                <a:lnTo>
                  <a:pt x="0" y="4806950"/>
                </a:lnTo>
                <a:lnTo>
                  <a:pt x="3359" y="4875212"/>
                </a:lnTo>
                <a:lnTo>
                  <a:pt x="11758" y="4935537"/>
                </a:lnTo>
                <a:lnTo>
                  <a:pt x="23515" y="4987925"/>
                </a:lnTo>
                <a:lnTo>
                  <a:pt x="38632" y="5033962"/>
                </a:lnTo>
                <a:lnTo>
                  <a:pt x="55427" y="5075237"/>
                </a:lnTo>
                <a:lnTo>
                  <a:pt x="75583" y="5114925"/>
                </a:lnTo>
                <a:lnTo>
                  <a:pt x="95738" y="5149850"/>
                </a:lnTo>
                <a:lnTo>
                  <a:pt x="115893" y="5186362"/>
                </a:lnTo>
                <a:lnTo>
                  <a:pt x="134368" y="5226050"/>
                </a:lnTo>
                <a:lnTo>
                  <a:pt x="152844" y="5268912"/>
                </a:lnTo>
                <a:lnTo>
                  <a:pt x="167960" y="5313362"/>
                </a:lnTo>
                <a:lnTo>
                  <a:pt x="178038" y="5365750"/>
                </a:lnTo>
                <a:lnTo>
                  <a:pt x="188115" y="5426075"/>
                </a:lnTo>
                <a:lnTo>
                  <a:pt x="189795" y="5494337"/>
                </a:lnTo>
                <a:lnTo>
                  <a:pt x="188115" y="5562600"/>
                </a:lnTo>
                <a:lnTo>
                  <a:pt x="178038" y="5622925"/>
                </a:lnTo>
                <a:lnTo>
                  <a:pt x="167960" y="5675312"/>
                </a:lnTo>
                <a:lnTo>
                  <a:pt x="152844" y="5721350"/>
                </a:lnTo>
                <a:lnTo>
                  <a:pt x="134368" y="5762625"/>
                </a:lnTo>
                <a:lnTo>
                  <a:pt x="115893" y="5802312"/>
                </a:lnTo>
                <a:lnTo>
                  <a:pt x="95738" y="5840412"/>
                </a:lnTo>
                <a:lnTo>
                  <a:pt x="75583" y="5876925"/>
                </a:lnTo>
                <a:lnTo>
                  <a:pt x="55427" y="5915025"/>
                </a:lnTo>
                <a:lnTo>
                  <a:pt x="38632" y="5956300"/>
                </a:lnTo>
                <a:lnTo>
                  <a:pt x="23515" y="6003925"/>
                </a:lnTo>
                <a:lnTo>
                  <a:pt x="11758" y="6056312"/>
                </a:lnTo>
                <a:lnTo>
                  <a:pt x="3359" y="6113462"/>
                </a:lnTo>
                <a:lnTo>
                  <a:pt x="0" y="6183312"/>
                </a:lnTo>
                <a:lnTo>
                  <a:pt x="3359" y="6251575"/>
                </a:lnTo>
                <a:lnTo>
                  <a:pt x="11758" y="6311900"/>
                </a:lnTo>
                <a:lnTo>
                  <a:pt x="23515" y="6361112"/>
                </a:lnTo>
                <a:lnTo>
                  <a:pt x="38632" y="6407150"/>
                </a:lnTo>
                <a:lnTo>
                  <a:pt x="55427" y="6448425"/>
                </a:lnTo>
                <a:lnTo>
                  <a:pt x="73903" y="6488112"/>
                </a:lnTo>
                <a:lnTo>
                  <a:pt x="92379" y="6523037"/>
                </a:lnTo>
                <a:lnTo>
                  <a:pt x="112534" y="6561137"/>
                </a:lnTo>
                <a:lnTo>
                  <a:pt x="132689" y="6597650"/>
                </a:lnTo>
                <a:lnTo>
                  <a:pt x="149485" y="6640512"/>
                </a:lnTo>
                <a:lnTo>
                  <a:pt x="166281" y="6683375"/>
                </a:lnTo>
                <a:lnTo>
                  <a:pt x="176358" y="6735762"/>
                </a:lnTo>
                <a:lnTo>
                  <a:pt x="184756" y="6791325"/>
                </a:lnTo>
                <a:lnTo>
                  <a:pt x="189795" y="6858000"/>
                </a:lnTo>
                <a:lnTo>
                  <a:pt x="334173" y="6858000"/>
                </a:lnTo>
                <a:lnTo>
                  <a:pt x="334174" y="6858000"/>
                </a:lnTo>
                <a:lnTo>
                  <a:pt x="4417162" y="6858000"/>
                </a:lnTo>
                <a:close/>
              </a:path>
            </a:pathLst>
          </a:custGeom>
          <a:solidFill>
            <a:schemeClr val="accent1">
              <a:lumMod val="5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pic>
        <p:nvPicPr>
          <p:cNvPr id="5" name="Picture 4">
            <a:extLst>
              <a:ext uri="{FF2B5EF4-FFF2-40B4-BE49-F238E27FC236}">
                <a16:creationId xmlns:a16="http://schemas.microsoft.com/office/drawing/2014/main" id="{5B05CCB3-BBDB-06BD-13C8-0936857BDA6D}"/>
              </a:ext>
            </a:extLst>
          </p:cNvPr>
          <p:cNvPicPr>
            <a:picLocks noChangeAspect="1"/>
          </p:cNvPicPr>
          <p:nvPr/>
        </p:nvPicPr>
        <p:blipFill>
          <a:blip r:embed="rId2"/>
          <a:stretch>
            <a:fillRect/>
          </a:stretch>
        </p:blipFill>
        <p:spPr>
          <a:xfrm>
            <a:off x="4916251" y="1245509"/>
            <a:ext cx="6631341" cy="4366981"/>
          </a:xfrm>
          <a:prstGeom prst="rect">
            <a:avLst/>
          </a:prstGeom>
        </p:spPr>
      </p:pic>
    </p:spTree>
    <p:extLst>
      <p:ext uri="{BB962C8B-B14F-4D97-AF65-F5344CB8AC3E}">
        <p14:creationId xmlns:p14="http://schemas.microsoft.com/office/powerpoint/2010/main" val="2911940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56F870-8708-DA06-1C52-3AEB2832BF2D}"/>
              </a:ext>
            </a:extLst>
          </p:cNvPr>
          <p:cNvSpPr>
            <a:spLocks noGrp="1"/>
          </p:cNvSpPr>
          <p:nvPr>
            <p:ph type="title"/>
          </p:nvPr>
        </p:nvSpPr>
        <p:spPr/>
        <p:txBody>
          <a:bodyPr/>
          <a:lstStyle/>
          <a:p>
            <a:pPr algn="ctr"/>
            <a:r>
              <a:rPr lang="en-GB" b="1" i="1" dirty="0">
                <a:solidFill>
                  <a:srgbClr val="0070C0"/>
                </a:solidFill>
              </a:rPr>
              <a:t>What is self-regulation?</a:t>
            </a:r>
            <a:br>
              <a:rPr lang="en-GB" b="1" i="1" dirty="0">
                <a:solidFill>
                  <a:srgbClr val="0070C0"/>
                </a:solidFill>
              </a:rPr>
            </a:br>
            <a:endParaRPr lang="en-GB" dirty="0"/>
          </a:p>
        </p:txBody>
      </p:sp>
      <p:sp>
        <p:nvSpPr>
          <p:cNvPr id="3" name="Content Placeholder 2">
            <a:extLst>
              <a:ext uri="{FF2B5EF4-FFF2-40B4-BE49-F238E27FC236}">
                <a16:creationId xmlns:a16="http://schemas.microsoft.com/office/drawing/2014/main" id="{006E7148-C094-9705-FC08-52912C30ACE9}"/>
              </a:ext>
            </a:extLst>
          </p:cNvPr>
          <p:cNvSpPr>
            <a:spLocks noGrp="1"/>
          </p:cNvSpPr>
          <p:nvPr>
            <p:ph idx="1"/>
          </p:nvPr>
        </p:nvSpPr>
        <p:spPr/>
        <p:txBody>
          <a:bodyPr>
            <a:normAutofit/>
          </a:bodyPr>
          <a:lstStyle/>
          <a:p>
            <a:pPr algn="ctr"/>
            <a:r>
              <a:rPr lang="en-GB" sz="4400" b="1" i="1" dirty="0">
                <a:solidFill>
                  <a:srgbClr val="00B0F0"/>
                </a:solidFill>
              </a:rPr>
              <a:t>self-control</a:t>
            </a:r>
          </a:p>
          <a:p>
            <a:pPr algn="ctr"/>
            <a:r>
              <a:rPr lang="en-GB" sz="4400" b="1" i="1" dirty="0">
                <a:solidFill>
                  <a:srgbClr val="00B0F0"/>
                </a:solidFill>
              </a:rPr>
              <a:t>self-management</a:t>
            </a:r>
          </a:p>
          <a:p>
            <a:pPr algn="ctr"/>
            <a:r>
              <a:rPr lang="en-GB" sz="4400" b="1" i="1" dirty="0">
                <a:solidFill>
                  <a:srgbClr val="00B0F0"/>
                </a:solidFill>
              </a:rPr>
              <a:t>anger control</a:t>
            </a:r>
          </a:p>
          <a:p>
            <a:pPr algn="ctr"/>
            <a:r>
              <a:rPr lang="en-GB" sz="4400" b="1" i="1" dirty="0">
                <a:solidFill>
                  <a:srgbClr val="00B0F0"/>
                </a:solidFill>
              </a:rPr>
              <a:t>impulse control</a:t>
            </a:r>
          </a:p>
        </p:txBody>
      </p:sp>
    </p:spTree>
    <p:extLst>
      <p:ext uri="{BB962C8B-B14F-4D97-AF65-F5344CB8AC3E}">
        <p14:creationId xmlns:p14="http://schemas.microsoft.com/office/powerpoint/2010/main" val="13045976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tgtEl>
                                          <p:spTgt spid="3">
                                            <p:txEl>
                                              <p:pRg st="2" end="2"/>
                                            </p:txEl>
                                          </p:spTgt>
                                        </p:tgtEl>
                                      </p:cBhvr>
                                    </p:animEffect>
                                    <p:anim calcmode="lin" valueType="num">
                                      <p:cBhvr>
                                        <p:cTn id="1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1000"/>
                                        <p:tgtEl>
                                          <p:spTgt spid="3">
                                            <p:txEl>
                                              <p:pRg st="3" end="3"/>
                                            </p:txEl>
                                          </p:spTgt>
                                        </p:tgtEl>
                                      </p:cBhvr>
                                    </p:animEffect>
                                    <p:anim calcmode="lin" valueType="num">
                                      <p:cBhvr>
                                        <p:cTn id="2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CE28910-30E0-132D-67A8-735BD0E8E7E2}"/>
              </a:ext>
            </a:extLst>
          </p:cNvPr>
          <p:cNvSpPr>
            <a:spLocks noGrp="1"/>
          </p:cNvSpPr>
          <p:nvPr>
            <p:ph idx="1"/>
          </p:nvPr>
        </p:nvSpPr>
        <p:spPr>
          <a:xfrm>
            <a:off x="751115" y="606425"/>
            <a:ext cx="10515600" cy="4351338"/>
          </a:xfrm>
        </p:spPr>
        <p:txBody>
          <a:bodyPr>
            <a:normAutofit/>
          </a:bodyPr>
          <a:lstStyle/>
          <a:p>
            <a:pPr marL="0" indent="0" algn="ctr">
              <a:buNone/>
            </a:pPr>
            <a:r>
              <a:rPr lang="en-US" sz="4000" dirty="0"/>
              <a:t>What are The Zones of Regulation?</a:t>
            </a:r>
          </a:p>
          <a:p>
            <a:pPr marL="0" indent="0">
              <a:buNone/>
            </a:pPr>
            <a:endParaRPr lang="en-US" sz="4000" dirty="0"/>
          </a:p>
          <a:p>
            <a:pPr marL="0" indent="0">
              <a:buNone/>
            </a:pPr>
            <a:r>
              <a:rPr lang="en-US" sz="2200" dirty="0"/>
              <a:t>A conceptual framework used to teach pupils self-regulation and </a:t>
            </a:r>
            <a:r>
              <a:rPr lang="en-US" sz="2200" dirty="0" err="1"/>
              <a:t>categorise</a:t>
            </a:r>
            <a:r>
              <a:rPr lang="en-US" sz="2200" dirty="0"/>
              <a:t> complex feelings and states.</a:t>
            </a:r>
          </a:p>
          <a:p>
            <a:pPr marL="0" indent="0">
              <a:buNone/>
            </a:pPr>
            <a:endParaRPr lang="en-US" sz="2200" dirty="0"/>
          </a:p>
          <a:p>
            <a:pPr marL="0" indent="0">
              <a:buNone/>
            </a:pPr>
            <a:r>
              <a:rPr lang="en-US" sz="2200" dirty="0"/>
              <a:t>This improves a pupil’s ability to </a:t>
            </a:r>
            <a:r>
              <a:rPr lang="en-US" sz="2200" dirty="0" err="1"/>
              <a:t>recognise</a:t>
            </a:r>
            <a:r>
              <a:rPr lang="en-US" sz="2200" dirty="0"/>
              <a:t> and communicate how they are feeling in a safe and non-judgmental way and tap into strategies or tools to help them move between Zones.</a:t>
            </a:r>
            <a:endParaRPr lang="en-GB" sz="2200" dirty="0"/>
          </a:p>
        </p:txBody>
      </p:sp>
    </p:spTree>
    <p:extLst>
      <p:ext uri="{BB962C8B-B14F-4D97-AF65-F5344CB8AC3E}">
        <p14:creationId xmlns:p14="http://schemas.microsoft.com/office/powerpoint/2010/main" val="27072938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C486793-95F1-6262-E946-112FD639FA17}"/>
              </a:ext>
            </a:extLst>
          </p:cNvPr>
          <p:cNvSpPr>
            <a:spLocks noGrp="1"/>
          </p:cNvSpPr>
          <p:nvPr>
            <p:ph idx="1"/>
          </p:nvPr>
        </p:nvSpPr>
        <p:spPr>
          <a:xfrm>
            <a:off x="576943" y="362584"/>
            <a:ext cx="10515600" cy="6186261"/>
          </a:xfrm>
        </p:spPr>
        <p:txBody>
          <a:bodyPr>
            <a:normAutofit fontScale="85000" lnSpcReduction="20000"/>
          </a:bodyPr>
          <a:lstStyle/>
          <a:p>
            <a:pPr marL="0" indent="0">
              <a:buNone/>
            </a:pPr>
            <a:r>
              <a:rPr lang="en-US" b="1" dirty="0">
                <a:solidFill>
                  <a:srgbClr val="0070C0"/>
                </a:solidFill>
              </a:rPr>
              <a:t>The Blue Zone </a:t>
            </a:r>
            <a:r>
              <a:rPr lang="en-US" dirty="0">
                <a:solidFill>
                  <a:srgbClr val="0070C0"/>
                </a:solidFill>
              </a:rPr>
              <a:t>is used to describe low states of alertness, such as when one feels sad, tired, sick or bored.  This is when one’s body and/or brain is moving slowly or sluggishly.</a:t>
            </a:r>
          </a:p>
          <a:p>
            <a:pPr marL="0" indent="0">
              <a:buNone/>
            </a:pPr>
            <a:endParaRPr lang="en-US" dirty="0">
              <a:solidFill>
                <a:srgbClr val="0070C0"/>
              </a:solidFill>
            </a:endParaRPr>
          </a:p>
          <a:p>
            <a:pPr marL="0" indent="0">
              <a:buNone/>
            </a:pPr>
            <a:r>
              <a:rPr lang="en-US" b="1" dirty="0">
                <a:solidFill>
                  <a:srgbClr val="00B050"/>
                </a:solidFill>
              </a:rPr>
              <a:t>The Green Zone </a:t>
            </a:r>
            <a:r>
              <a:rPr lang="en-US" dirty="0">
                <a:solidFill>
                  <a:srgbClr val="00B050"/>
                </a:solidFill>
              </a:rPr>
              <a:t>is used to describe a regulated state of alertness.  A person may be described as calm, happy, focused, or content when in the Green Zone.  This is the Zone students generally need to be in for schoolwork and for being social.  Being in the Green shows control.</a:t>
            </a:r>
          </a:p>
          <a:p>
            <a:pPr marL="0" indent="0">
              <a:buNone/>
            </a:pPr>
            <a:endParaRPr lang="en-US" dirty="0">
              <a:solidFill>
                <a:srgbClr val="00B050"/>
              </a:solidFill>
            </a:endParaRPr>
          </a:p>
          <a:p>
            <a:pPr marL="0" indent="0">
              <a:buNone/>
            </a:pPr>
            <a:r>
              <a:rPr lang="en-US" b="1" dirty="0">
                <a:solidFill>
                  <a:srgbClr val="FFC000"/>
                </a:solidFill>
              </a:rPr>
              <a:t>The Yellow Zone </a:t>
            </a:r>
            <a:r>
              <a:rPr lang="en-US" dirty="0">
                <a:solidFill>
                  <a:srgbClr val="FFC000"/>
                </a:solidFill>
              </a:rPr>
              <a:t>is used to describe a heightened state of alertness; however, a person has some control when in the Yellow Zone.  A person may be experiencing stress, frustration, anxiety, excitement, silliness, nervousness, confusion and many more slightly elevated emotions and states when in the Yellow Zone (such as wiggly, squirmy or sensory seeking). The Yellow Zone is starting to lose some control.</a:t>
            </a:r>
          </a:p>
          <a:p>
            <a:pPr marL="0" indent="0">
              <a:buNone/>
            </a:pPr>
            <a:endParaRPr lang="en-US" dirty="0">
              <a:solidFill>
                <a:srgbClr val="FFC000"/>
              </a:solidFill>
            </a:endParaRPr>
          </a:p>
          <a:p>
            <a:pPr marL="0" indent="0">
              <a:buNone/>
            </a:pPr>
            <a:r>
              <a:rPr lang="en-US" b="1" dirty="0">
                <a:solidFill>
                  <a:srgbClr val="FF0000"/>
                </a:solidFill>
              </a:rPr>
              <a:t>The Red Zone </a:t>
            </a:r>
            <a:r>
              <a:rPr lang="en-US" dirty="0">
                <a:solidFill>
                  <a:srgbClr val="FF0000"/>
                </a:solidFill>
              </a:rPr>
              <a:t>is used to describe extremely heightened states of alertness or very intense feelings.  A person may be experiencing anger, panic, terror, devastation or elation when in the Red Zone.  Being in the Red Zone can be explained by being overwhelmed by one’s feelings and having a loss of control.</a:t>
            </a:r>
          </a:p>
          <a:p>
            <a:pPr marL="0" indent="0">
              <a:buNone/>
            </a:pPr>
            <a:endParaRPr lang="en-US" dirty="0">
              <a:solidFill>
                <a:srgbClr val="FFC000"/>
              </a:solidFill>
            </a:endParaRPr>
          </a:p>
          <a:p>
            <a:pPr marL="0" indent="0">
              <a:buNone/>
            </a:pPr>
            <a:endParaRPr lang="en-US" dirty="0">
              <a:solidFill>
                <a:srgbClr val="FFC000"/>
              </a:solidFill>
            </a:endParaRPr>
          </a:p>
          <a:p>
            <a:pPr marL="0" indent="0">
              <a:buNone/>
            </a:pPr>
            <a:endParaRPr lang="en-US" dirty="0">
              <a:solidFill>
                <a:srgbClr val="FFC000"/>
              </a:solidFill>
            </a:endParaRPr>
          </a:p>
          <a:p>
            <a:pPr marL="0" indent="0">
              <a:buNone/>
            </a:pPr>
            <a:endParaRPr lang="en-US" dirty="0">
              <a:solidFill>
                <a:srgbClr val="FFC000"/>
              </a:solidFill>
            </a:endParaRPr>
          </a:p>
          <a:p>
            <a:pPr marL="0" indent="0">
              <a:buNone/>
            </a:pPr>
            <a:endParaRPr lang="en-US" dirty="0">
              <a:solidFill>
                <a:srgbClr val="0070C0"/>
              </a:solidFill>
            </a:endParaRPr>
          </a:p>
          <a:p>
            <a:pPr marL="0" indent="0">
              <a:buNone/>
            </a:pPr>
            <a:endParaRPr lang="en-GB" dirty="0">
              <a:solidFill>
                <a:srgbClr val="0070C0"/>
              </a:solidFill>
            </a:endParaRPr>
          </a:p>
        </p:txBody>
      </p:sp>
    </p:spTree>
    <p:extLst>
      <p:ext uri="{BB962C8B-B14F-4D97-AF65-F5344CB8AC3E}">
        <p14:creationId xmlns:p14="http://schemas.microsoft.com/office/powerpoint/2010/main" val="36664293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anim calcmode="lin" valueType="num">
                                      <p:cBhvr additive="base">
                                        <p:cTn id="25"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096723C3-0EA0-87F0-20E5-DC5D3D96CF36}"/>
              </a:ext>
            </a:extLst>
          </p:cNvPr>
          <p:cNvPicPr>
            <a:picLocks noGrp="1" noChangeAspect="1"/>
          </p:cNvPicPr>
          <p:nvPr>
            <p:ph idx="1"/>
          </p:nvPr>
        </p:nvPicPr>
        <p:blipFill>
          <a:blip r:embed="rId2"/>
          <a:stretch>
            <a:fillRect/>
          </a:stretch>
        </p:blipFill>
        <p:spPr>
          <a:xfrm>
            <a:off x="1899996" y="406400"/>
            <a:ext cx="9042324" cy="6233723"/>
          </a:xfrm>
        </p:spPr>
      </p:pic>
    </p:spTree>
    <p:extLst>
      <p:ext uri="{BB962C8B-B14F-4D97-AF65-F5344CB8AC3E}">
        <p14:creationId xmlns:p14="http://schemas.microsoft.com/office/powerpoint/2010/main" val="13534264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3F06F2DC-6F97-0865-A104-C5F1C601E71A}"/>
              </a:ext>
            </a:extLst>
          </p:cNvPr>
          <p:cNvPicPr>
            <a:picLocks noGrp="1" noChangeAspect="1"/>
          </p:cNvPicPr>
          <p:nvPr>
            <p:ph idx="1"/>
          </p:nvPr>
        </p:nvPicPr>
        <p:blipFill>
          <a:blip r:embed="rId3"/>
          <a:stretch>
            <a:fillRect/>
          </a:stretch>
        </p:blipFill>
        <p:spPr>
          <a:xfrm>
            <a:off x="2623016" y="250332"/>
            <a:ext cx="6559887" cy="654084"/>
          </a:xfrm>
        </p:spPr>
      </p:pic>
      <p:pic>
        <p:nvPicPr>
          <p:cNvPr id="7" name="Picture 6">
            <a:extLst>
              <a:ext uri="{FF2B5EF4-FFF2-40B4-BE49-F238E27FC236}">
                <a16:creationId xmlns:a16="http://schemas.microsoft.com/office/drawing/2014/main" id="{EF5C0121-8267-2974-65E1-BF02C2E809E3}"/>
              </a:ext>
            </a:extLst>
          </p:cNvPr>
          <p:cNvPicPr>
            <a:picLocks noChangeAspect="1"/>
          </p:cNvPicPr>
          <p:nvPr/>
        </p:nvPicPr>
        <p:blipFill>
          <a:blip r:embed="rId4"/>
          <a:stretch>
            <a:fillRect/>
          </a:stretch>
        </p:blipFill>
        <p:spPr>
          <a:xfrm>
            <a:off x="1778000" y="1025879"/>
            <a:ext cx="8768080" cy="5744052"/>
          </a:xfrm>
          <a:prstGeom prst="rect">
            <a:avLst/>
          </a:prstGeom>
        </p:spPr>
      </p:pic>
    </p:spTree>
    <p:extLst>
      <p:ext uri="{BB962C8B-B14F-4D97-AF65-F5344CB8AC3E}">
        <p14:creationId xmlns:p14="http://schemas.microsoft.com/office/powerpoint/2010/main" val="96035560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670</TotalTime>
  <Words>300</Words>
  <Application>Microsoft Office PowerPoint</Application>
  <PresentationFormat>Widescreen</PresentationFormat>
  <Paragraphs>24</Paragraphs>
  <Slides>6</Slides>
  <Notes>3</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6</vt:i4>
      </vt:variant>
    </vt:vector>
  </HeadingPairs>
  <TitlesOfParts>
    <vt:vector size="10" baseType="lpstr">
      <vt:lpstr>Arial</vt:lpstr>
      <vt:lpstr>Calibri</vt:lpstr>
      <vt:lpstr>Calibri Light</vt:lpstr>
      <vt:lpstr>Office Theme</vt:lpstr>
      <vt:lpstr>PowerPoint Presentation</vt:lpstr>
      <vt:lpstr>What is self-regulation? </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Nicola Bryant</dc:creator>
  <cp:lastModifiedBy>Penny Hardwick</cp:lastModifiedBy>
  <cp:revision>16</cp:revision>
  <dcterms:created xsi:type="dcterms:W3CDTF">2022-08-26T09:41:06Z</dcterms:created>
  <dcterms:modified xsi:type="dcterms:W3CDTF">2024-09-05T07:15:05Z</dcterms:modified>
</cp:coreProperties>
</file>