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4" r:id="rId4"/>
    <p:sldId id="262" r:id="rId5"/>
    <p:sldId id="258" r:id="rId6"/>
    <p:sldId id="263" r:id="rId7"/>
    <p:sldId id="266" r:id="rId8"/>
    <p:sldId id="257" r:id="rId9"/>
    <p:sldId id="261" r:id="rId10"/>
    <p:sldId id="265" r:id="rId11"/>
    <p:sldId id="25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436" autoAdjust="0"/>
    <p:restoredTop sz="94660"/>
  </p:normalViewPr>
  <p:slideViewPr>
    <p:cSldViewPr snapToGrid="0">
      <p:cViewPr varScale="1">
        <p:scale>
          <a:sx n="66" d="100"/>
          <a:sy n="66" d="100"/>
        </p:scale>
        <p:origin x="5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sv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6" Type="http://schemas.openxmlformats.org/officeDocument/2006/relationships/image" Target="../media/image9.svg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_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2">
        <a:alpha val="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/>
    </dgm:fillClrLst>
    <dgm:linClrLst meth="repeat">
      <a:schemeClr val="lt2">
        <a:alpha val="0"/>
      </a:schemeClr>
    </dgm:linClrLst>
    <dgm:effectClrLst/>
    <dgm:txLinClrLst/>
    <dgm:txFillClrLst/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DCEBA86-D79F-4FB1-8515-425D29295565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226727A-F268-47EA-9C8A-969D19FB8D08}">
      <dgm:prSet/>
      <dgm:spPr/>
      <dgm:t>
        <a:bodyPr/>
        <a:lstStyle/>
        <a:p>
          <a:r>
            <a:rPr lang="en-US" dirty="0" err="1"/>
            <a:t>Mrs</a:t>
          </a:r>
          <a:r>
            <a:rPr lang="en-US" dirty="0"/>
            <a:t>  Bryant/ </a:t>
          </a:r>
          <a:r>
            <a:rPr lang="en-US" dirty="0" err="1"/>
            <a:t>Mrs</a:t>
          </a:r>
          <a:r>
            <a:rPr lang="en-US" dirty="0"/>
            <a:t> </a:t>
          </a:r>
          <a:r>
            <a:rPr lang="en-US" dirty="0" err="1"/>
            <a:t>Linham</a:t>
          </a:r>
          <a:endParaRPr lang="en-US" dirty="0"/>
        </a:p>
      </dgm:t>
    </dgm:pt>
    <dgm:pt modelId="{AD48F4CE-4761-4315-B0EE-CD884D1E60A7}" type="parTrans" cxnId="{A0BB9E55-C416-423D-960A-77F2C9101053}">
      <dgm:prSet/>
      <dgm:spPr/>
      <dgm:t>
        <a:bodyPr/>
        <a:lstStyle/>
        <a:p>
          <a:endParaRPr lang="en-US"/>
        </a:p>
      </dgm:t>
    </dgm:pt>
    <dgm:pt modelId="{14CBACA3-6414-4F48-B704-EEBFBBD04458}" type="sibTrans" cxnId="{A0BB9E55-C416-423D-960A-77F2C9101053}">
      <dgm:prSet/>
      <dgm:spPr/>
      <dgm:t>
        <a:bodyPr/>
        <a:lstStyle/>
        <a:p>
          <a:endParaRPr lang="en-US"/>
        </a:p>
      </dgm:t>
    </dgm:pt>
    <dgm:pt modelId="{1DDFDD5B-A2E0-4AD1-ACB8-DE2FB99B43C6}">
      <dgm:prSet/>
      <dgm:spPr/>
      <dgm:t>
        <a:bodyPr/>
        <a:lstStyle/>
        <a:p>
          <a:r>
            <a:rPr lang="en-US"/>
            <a:t>Mrs Baird</a:t>
          </a:r>
        </a:p>
      </dgm:t>
    </dgm:pt>
    <dgm:pt modelId="{4020EA23-A157-4746-AC54-14F852DA8430}" type="parTrans" cxnId="{8EAC5A95-E034-42B6-882E-BD37DF3A53A9}">
      <dgm:prSet/>
      <dgm:spPr/>
      <dgm:t>
        <a:bodyPr/>
        <a:lstStyle/>
        <a:p>
          <a:endParaRPr lang="en-US"/>
        </a:p>
      </dgm:t>
    </dgm:pt>
    <dgm:pt modelId="{2FF0AEF4-84FE-46F1-9820-E1F282DC79D5}" type="sibTrans" cxnId="{8EAC5A95-E034-42B6-882E-BD37DF3A53A9}">
      <dgm:prSet/>
      <dgm:spPr/>
      <dgm:t>
        <a:bodyPr/>
        <a:lstStyle/>
        <a:p>
          <a:endParaRPr lang="en-US"/>
        </a:p>
      </dgm:t>
    </dgm:pt>
    <dgm:pt modelId="{EFE765B7-9709-451F-96C8-46ADA4407266}">
      <dgm:prSet/>
      <dgm:spPr/>
      <dgm:t>
        <a:bodyPr/>
        <a:lstStyle/>
        <a:p>
          <a:r>
            <a:rPr lang="en-US"/>
            <a:t>Mrs Beadle</a:t>
          </a:r>
        </a:p>
      </dgm:t>
    </dgm:pt>
    <dgm:pt modelId="{AB2EC6F0-5C3A-4B20-AC21-CBB2A2E31EC6}" type="parTrans" cxnId="{D71595CC-0541-4A89-847D-8CE3B4182F8B}">
      <dgm:prSet/>
      <dgm:spPr/>
      <dgm:t>
        <a:bodyPr/>
        <a:lstStyle/>
        <a:p>
          <a:endParaRPr lang="en-US"/>
        </a:p>
      </dgm:t>
    </dgm:pt>
    <dgm:pt modelId="{A17BBE17-52C7-4FEF-8BAC-9BBA37E4F627}" type="sibTrans" cxnId="{D71595CC-0541-4A89-847D-8CE3B4182F8B}">
      <dgm:prSet/>
      <dgm:spPr/>
      <dgm:t>
        <a:bodyPr/>
        <a:lstStyle/>
        <a:p>
          <a:endParaRPr lang="en-US"/>
        </a:p>
      </dgm:t>
    </dgm:pt>
    <dgm:pt modelId="{0AEC0A3B-6BFB-4561-A69F-13E35652FA8A}">
      <dgm:prSet/>
      <dgm:spPr/>
      <dgm:t>
        <a:bodyPr/>
        <a:lstStyle/>
        <a:p>
          <a:r>
            <a:rPr lang="en-US"/>
            <a:t>Mr Bush</a:t>
          </a:r>
        </a:p>
      </dgm:t>
    </dgm:pt>
    <dgm:pt modelId="{9A3438F7-E59E-4455-9FA4-897212D74412}" type="parTrans" cxnId="{9D388A14-5F84-41D1-B398-FDC3BA7CB4DA}">
      <dgm:prSet/>
      <dgm:spPr/>
      <dgm:t>
        <a:bodyPr/>
        <a:lstStyle/>
        <a:p>
          <a:endParaRPr lang="en-US"/>
        </a:p>
      </dgm:t>
    </dgm:pt>
    <dgm:pt modelId="{52F84B9C-B79D-4D1C-B83C-D0884525E2F3}" type="sibTrans" cxnId="{9D388A14-5F84-41D1-B398-FDC3BA7CB4DA}">
      <dgm:prSet/>
      <dgm:spPr/>
      <dgm:t>
        <a:bodyPr/>
        <a:lstStyle/>
        <a:p>
          <a:endParaRPr lang="en-US"/>
        </a:p>
      </dgm:t>
    </dgm:pt>
    <dgm:pt modelId="{DFC8D630-D980-E346-8D64-7473A2C5E7D0}" type="pres">
      <dgm:prSet presAssocID="{7DCEBA86-D79F-4FB1-8515-425D29295565}" presName="linear" presStyleCnt="0">
        <dgm:presLayoutVars>
          <dgm:animLvl val="lvl"/>
          <dgm:resizeHandles val="exact"/>
        </dgm:presLayoutVars>
      </dgm:prSet>
      <dgm:spPr/>
    </dgm:pt>
    <dgm:pt modelId="{5FA1BA63-1534-0B45-A4DB-3CD48C05C6A0}" type="pres">
      <dgm:prSet presAssocID="{A226727A-F268-47EA-9C8A-969D19FB8D08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73E48225-23AB-A44B-B675-2B45A9439728}" type="pres">
      <dgm:prSet presAssocID="{14CBACA3-6414-4F48-B704-EEBFBBD04458}" presName="spacer" presStyleCnt="0"/>
      <dgm:spPr/>
    </dgm:pt>
    <dgm:pt modelId="{19F858B3-3D7D-E343-B900-6B91C4960B72}" type="pres">
      <dgm:prSet presAssocID="{1DDFDD5B-A2E0-4AD1-ACB8-DE2FB99B43C6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DE8D206-7B02-4B4C-B979-3EB815080395}" type="pres">
      <dgm:prSet presAssocID="{2FF0AEF4-84FE-46F1-9820-E1F282DC79D5}" presName="spacer" presStyleCnt="0"/>
      <dgm:spPr/>
    </dgm:pt>
    <dgm:pt modelId="{057EF4EB-C49D-B34A-9DCF-B820FC77E3BD}" type="pres">
      <dgm:prSet presAssocID="{EFE765B7-9709-451F-96C8-46ADA440726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9F5951C-8D9F-BB46-8151-EF7226755248}" type="pres">
      <dgm:prSet presAssocID="{A17BBE17-52C7-4FEF-8BAC-9BBA37E4F627}" presName="spacer" presStyleCnt="0"/>
      <dgm:spPr/>
    </dgm:pt>
    <dgm:pt modelId="{6EB4B370-28C4-6F4B-821D-1D9048E53714}" type="pres">
      <dgm:prSet presAssocID="{0AEC0A3B-6BFB-4561-A69F-13E35652FA8A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9D388A14-5F84-41D1-B398-FDC3BA7CB4DA}" srcId="{7DCEBA86-D79F-4FB1-8515-425D29295565}" destId="{0AEC0A3B-6BFB-4561-A69F-13E35652FA8A}" srcOrd="3" destOrd="0" parTransId="{9A3438F7-E59E-4455-9FA4-897212D74412}" sibTransId="{52F84B9C-B79D-4D1C-B83C-D0884525E2F3}"/>
    <dgm:cxn modelId="{C1EF0E27-EBF3-D843-835F-837343A4E3B6}" type="presOf" srcId="{EFE765B7-9709-451F-96C8-46ADA4407266}" destId="{057EF4EB-C49D-B34A-9DCF-B820FC77E3BD}" srcOrd="0" destOrd="0" presId="urn:microsoft.com/office/officeart/2005/8/layout/vList2"/>
    <dgm:cxn modelId="{C880F04C-6A4D-0D44-AA2F-2C6EA73E8544}" type="presOf" srcId="{1DDFDD5B-A2E0-4AD1-ACB8-DE2FB99B43C6}" destId="{19F858B3-3D7D-E343-B900-6B91C4960B72}" srcOrd="0" destOrd="0" presId="urn:microsoft.com/office/officeart/2005/8/layout/vList2"/>
    <dgm:cxn modelId="{A0BB9E55-C416-423D-960A-77F2C9101053}" srcId="{7DCEBA86-D79F-4FB1-8515-425D29295565}" destId="{A226727A-F268-47EA-9C8A-969D19FB8D08}" srcOrd="0" destOrd="0" parTransId="{AD48F4CE-4761-4315-B0EE-CD884D1E60A7}" sibTransId="{14CBACA3-6414-4F48-B704-EEBFBBD04458}"/>
    <dgm:cxn modelId="{5F45A47F-68DA-404E-92EE-2DC1DC6BD434}" type="presOf" srcId="{7DCEBA86-D79F-4FB1-8515-425D29295565}" destId="{DFC8D630-D980-E346-8D64-7473A2C5E7D0}" srcOrd="0" destOrd="0" presId="urn:microsoft.com/office/officeart/2005/8/layout/vList2"/>
    <dgm:cxn modelId="{8EAC5A95-E034-42B6-882E-BD37DF3A53A9}" srcId="{7DCEBA86-D79F-4FB1-8515-425D29295565}" destId="{1DDFDD5B-A2E0-4AD1-ACB8-DE2FB99B43C6}" srcOrd="1" destOrd="0" parTransId="{4020EA23-A157-4746-AC54-14F852DA8430}" sibTransId="{2FF0AEF4-84FE-46F1-9820-E1F282DC79D5}"/>
    <dgm:cxn modelId="{A2C364BA-09A7-BE4B-9BBB-9F9C0812EBB2}" type="presOf" srcId="{0AEC0A3B-6BFB-4561-A69F-13E35652FA8A}" destId="{6EB4B370-28C4-6F4B-821D-1D9048E53714}" srcOrd="0" destOrd="0" presId="urn:microsoft.com/office/officeart/2005/8/layout/vList2"/>
    <dgm:cxn modelId="{D1938FC5-27E7-1B41-81AA-A060C27FDECF}" type="presOf" srcId="{A226727A-F268-47EA-9C8A-969D19FB8D08}" destId="{5FA1BA63-1534-0B45-A4DB-3CD48C05C6A0}" srcOrd="0" destOrd="0" presId="urn:microsoft.com/office/officeart/2005/8/layout/vList2"/>
    <dgm:cxn modelId="{D71595CC-0541-4A89-847D-8CE3B4182F8B}" srcId="{7DCEBA86-D79F-4FB1-8515-425D29295565}" destId="{EFE765B7-9709-451F-96C8-46ADA4407266}" srcOrd="2" destOrd="0" parTransId="{AB2EC6F0-5C3A-4B20-AC21-CBB2A2E31EC6}" sibTransId="{A17BBE17-52C7-4FEF-8BAC-9BBA37E4F627}"/>
    <dgm:cxn modelId="{2C7AD758-AB5C-3B4D-8575-736B3FFED2ED}" type="presParOf" srcId="{DFC8D630-D980-E346-8D64-7473A2C5E7D0}" destId="{5FA1BA63-1534-0B45-A4DB-3CD48C05C6A0}" srcOrd="0" destOrd="0" presId="urn:microsoft.com/office/officeart/2005/8/layout/vList2"/>
    <dgm:cxn modelId="{A42EE2AE-D7EB-B34E-B26F-B66C728FC3AF}" type="presParOf" srcId="{DFC8D630-D980-E346-8D64-7473A2C5E7D0}" destId="{73E48225-23AB-A44B-B675-2B45A9439728}" srcOrd="1" destOrd="0" presId="urn:microsoft.com/office/officeart/2005/8/layout/vList2"/>
    <dgm:cxn modelId="{AABD0316-2E50-844A-BAC7-4D715F6CD236}" type="presParOf" srcId="{DFC8D630-D980-E346-8D64-7473A2C5E7D0}" destId="{19F858B3-3D7D-E343-B900-6B91C4960B72}" srcOrd="2" destOrd="0" presId="urn:microsoft.com/office/officeart/2005/8/layout/vList2"/>
    <dgm:cxn modelId="{53D50CDC-83A0-D34A-8369-39539941F70A}" type="presParOf" srcId="{DFC8D630-D980-E346-8D64-7473A2C5E7D0}" destId="{0DE8D206-7B02-4B4C-B979-3EB815080395}" srcOrd="3" destOrd="0" presId="urn:microsoft.com/office/officeart/2005/8/layout/vList2"/>
    <dgm:cxn modelId="{11DC0DD6-60BD-5040-BEF8-92245E71F43D}" type="presParOf" srcId="{DFC8D630-D980-E346-8D64-7473A2C5E7D0}" destId="{057EF4EB-C49D-B34A-9DCF-B820FC77E3BD}" srcOrd="4" destOrd="0" presId="urn:microsoft.com/office/officeart/2005/8/layout/vList2"/>
    <dgm:cxn modelId="{0BCB17CE-58C8-7E44-96A0-0B868E2D785E}" type="presParOf" srcId="{DFC8D630-D980-E346-8D64-7473A2C5E7D0}" destId="{B9F5951C-8D9F-BB46-8151-EF7226755248}" srcOrd="5" destOrd="0" presId="urn:microsoft.com/office/officeart/2005/8/layout/vList2"/>
    <dgm:cxn modelId="{666C6AD3-7BC0-354C-8EB4-60307732BA53}" type="presParOf" srcId="{DFC8D630-D980-E346-8D64-7473A2C5E7D0}" destId="{6EB4B370-28C4-6F4B-821D-1D9048E5371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732094E-5A87-4EC5-A218-6C22E5177394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accent0_3" csCatId="mainScheme" phldr="1"/>
      <dgm:spPr/>
      <dgm:t>
        <a:bodyPr/>
        <a:lstStyle/>
        <a:p>
          <a:endParaRPr lang="en-US"/>
        </a:p>
      </dgm:t>
    </dgm:pt>
    <dgm:pt modelId="{AEA5AF24-CD18-4102-A097-2F525740E587}">
      <dgm:prSet/>
      <dgm:spPr/>
      <dgm:t>
        <a:bodyPr/>
        <a:lstStyle/>
        <a:p>
          <a:pPr>
            <a:defRPr cap="all"/>
          </a:pPr>
          <a:r>
            <a:rPr lang="en-US"/>
            <a:t>We will meet in the hall. </a:t>
          </a:r>
        </a:p>
      </dgm:t>
    </dgm:pt>
    <dgm:pt modelId="{3B31588E-E239-4320-BD5E-44881EF5ADDA}" type="parTrans" cxnId="{738960A5-8930-4995-9C23-EE386FD3B02D}">
      <dgm:prSet/>
      <dgm:spPr/>
      <dgm:t>
        <a:bodyPr/>
        <a:lstStyle/>
        <a:p>
          <a:endParaRPr lang="en-US"/>
        </a:p>
      </dgm:t>
    </dgm:pt>
    <dgm:pt modelId="{F294AF8F-47FE-4EEF-8B85-C327B14909B2}" type="sibTrans" cxnId="{738960A5-8930-4995-9C23-EE386FD3B02D}">
      <dgm:prSet/>
      <dgm:spPr/>
      <dgm:t>
        <a:bodyPr/>
        <a:lstStyle/>
        <a:p>
          <a:endParaRPr lang="en-US"/>
        </a:p>
      </dgm:t>
    </dgm:pt>
    <dgm:pt modelId="{57012583-D958-46ED-898D-5D2D7D28C1A7}">
      <dgm:prSet/>
      <dgm:spPr/>
      <dgm:t>
        <a:bodyPr/>
        <a:lstStyle/>
        <a:p>
          <a:pPr>
            <a:defRPr cap="all"/>
          </a:pPr>
          <a:r>
            <a:rPr lang="en-US"/>
            <a:t>Luggage will be loaded up</a:t>
          </a:r>
        </a:p>
      </dgm:t>
    </dgm:pt>
    <dgm:pt modelId="{E965A0BE-E9FA-43D9-B92D-FDF26E70D1F1}" type="parTrans" cxnId="{0BF4C5EF-096E-4DAF-B038-B8B9B0BD439B}">
      <dgm:prSet/>
      <dgm:spPr/>
      <dgm:t>
        <a:bodyPr/>
        <a:lstStyle/>
        <a:p>
          <a:endParaRPr lang="en-US"/>
        </a:p>
      </dgm:t>
    </dgm:pt>
    <dgm:pt modelId="{E07E4E74-C38D-45AD-900F-1F7A56DE7874}" type="sibTrans" cxnId="{0BF4C5EF-096E-4DAF-B038-B8B9B0BD439B}">
      <dgm:prSet/>
      <dgm:spPr/>
      <dgm:t>
        <a:bodyPr/>
        <a:lstStyle/>
        <a:p>
          <a:endParaRPr lang="en-US"/>
        </a:p>
      </dgm:t>
    </dgm:pt>
    <dgm:pt modelId="{8E4E2F0B-A89C-476C-A9A5-B332C6848033}">
      <dgm:prSet/>
      <dgm:spPr/>
      <dgm:t>
        <a:bodyPr/>
        <a:lstStyle/>
        <a:p>
          <a:pPr>
            <a:defRPr cap="all"/>
          </a:pPr>
          <a:r>
            <a:rPr lang="en-US"/>
            <a:t>Register</a:t>
          </a:r>
        </a:p>
      </dgm:t>
    </dgm:pt>
    <dgm:pt modelId="{0083A495-ED53-4EB3-B2D5-83D7430E4016}" type="parTrans" cxnId="{1D8A546B-BCB7-4A32-B038-A9987C662826}">
      <dgm:prSet/>
      <dgm:spPr/>
      <dgm:t>
        <a:bodyPr/>
        <a:lstStyle/>
        <a:p>
          <a:endParaRPr lang="en-US"/>
        </a:p>
      </dgm:t>
    </dgm:pt>
    <dgm:pt modelId="{351784CB-6914-48B9-A78A-85C1087A8367}" type="sibTrans" cxnId="{1D8A546B-BCB7-4A32-B038-A9987C662826}">
      <dgm:prSet/>
      <dgm:spPr/>
      <dgm:t>
        <a:bodyPr/>
        <a:lstStyle/>
        <a:p>
          <a:endParaRPr lang="en-US"/>
        </a:p>
      </dgm:t>
    </dgm:pt>
    <dgm:pt modelId="{29CB9CAB-744C-48AB-892C-4A88049C0BD8}">
      <dgm:prSet/>
      <dgm:spPr/>
      <dgm:t>
        <a:bodyPr/>
        <a:lstStyle/>
        <a:p>
          <a:pPr>
            <a:defRPr cap="all"/>
          </a:pPr>
          <a:r>
            <a:rPr lang="en-US"/>
            <a:t>Leave</a:t>
          </a:r>
        </a:p>
      </dgm:t>
    </dgm:pt>
    <dgm:pt modelId="{4CAB3239-7691-420C-84FD-6F24076FC51A}" type="parTrans" cxnId="{8960DA5A-00C3-4341-8C2A-73513C123B0D}">
      <dgm:prSet/>
      <dgm:spPr/>
      <dgm:t>
        <a:bodyPr/>
        <a:lstStyle/>
        <a:p>
          <a:endParaRPr lang="en-US"/>
        </a:p>
      </dgm:t>
    </dgm:pt>
    <dgm:pt modelId="{D6C7D465-ECD4-4F27-B7EE-4E6E1A5DC295}" type="sibTrans" cxnId="{8960DA5A-00C3-4341-8C2A-73513C123B0D}">
      <dgm:prSet/>
      <dgm:spPr/>
      <dgm:t>
        <a:bodyPr/>
        <a:lstStyle/>
        <a:p>
          <a:endParaRPr lang="en-US"/>
        </a:p>
      </dgm:t>
    </dgm:pt>
    <dgm:pt modelId="{10828438-FA50-478B-A28D-4CEA18BD4328}" type="pres">
      <dgm:prSet presAssocID="{2732094E-5A87-4EC5-A218-6C22E5177394}" presName="root" presStyleCnt="0">
        <dgm:presLayoutVars>
          <dgm:dir/>
          <dgm:resizeHandles val="exact"/>
        </dgm:presLayoutVars>
      </dgm:prSet>
      <dgm:spPr/>
    </dgm:pt>
    <dgm:pt modelId="{974AFD99-2268-4AC7-BCC9-F296FE32DAF4}" type="pres">
      <dgm:prSet presAssocID="{AEA5AF24-CD18-4102-A097-2F525740E587}" presName="compNode" presStyleCnt="0"/>
      <dgm:spPr/>
    </dgm:pt>
    <dgm:pt modelId="{D5D44CA2-910E-4594-A2F8-429E540B366A}" type="pres">
      <dgm:prSet presAssocID="{AEA5AF24-CD18-4102-A097-2F525740E587}" presName="iconBgRect" presStyleLbl="bgShp" presStyleIdx="0" presStyleCnt="4"/>
      <dgm:spPr/>
    </dgm:pt>
    <dgm:pt modelId="{07786944-FE4F-47D2-B7EB-44760F53DAF4}" type="pres">
      <dgm:prSet presAssocID="{AEA5AF24-CD18-4102-A097-2F525740E587}" presName="iconRect" presStyleLbl="node1" presStyleIdx="0" presStyleCnt="4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91C8F378-DC51-4165-AC4F-D01F21F168C2}" type="pres">
      <dgm:prSet presAssocID="{AEA5AF24-CD18-4102-A097-2F525740E587}" presName="spaceRect" presStyleCnt="0"/>
      <dgm:spPr/>
    </dgm:pt>
    <dgm:pt modelId="{E9A1034C-0737-413E-8EFB-DC514DBA3024}" type="pres">
      <dgm:prSet presAssocID="{AEA5AF24-CD18-4102-A097-2F525740E587}" presName="textRect" presStyleLbl="revTx" presStyleIdx="0" presStyleCnt="4">
        <dgm:presLayoutVars>
          <dgm:chMax val="1"/>
          <dgm:chPref val="1"/>
        </dgm:presLayoutVars>
      </dgm:prSet>
      <dgm:spPr/>
    </dgm:pt>
    <dgm:pt modelId="{7832CE5C-5322-4C65-A015-00E836CEA616}" type="pres">
      <dgm:prSet presAssocID="{F294AF8F-47FE-4EEF-8B85-C327B14909B2}" presName="sibTrans" presStyleCnt="0"/>
      <dgm:spPr/>
    </dgm:pt>
    <dgm:pt modelId="{A77DE74C-474B-433D-871A-9CEA74DBCD16}" type="pres">
      <dgm:prSet presAssocID="{57012583-D958-46ED-898D-5D2D7D28C1A7}" presName="compNode" presStyleCnt="0"/>
      <dgm:spPr/>
    </dgm:pt>
    <dgm:pt modelId="{77241C0F-08EE-4360-A263-27A82EC98A9E}" type="pres">
      <dgm:prSet presAssocID="{57012583-D958-46ED-898D-5D2D7D28C1A7}" presName="iconBgRect" presStyleLbl="bgShp" presStyleIdx="1" presStyleCnt="4"/>
      <dgm:spPr/>
    </dgm:pt>
    <dgm:pt modelId="{4A796AF0-47C5-407F-A401-90AAB7DF8115}" type="pres">
      <dgm:prSet presAssocID="{57012583-D958-46ED-898D-5D2D7D28C1A7}" presName="iconRect" presStyleLbl="node1" presStyleIdx="1" presStyleCnt="4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itcase"/>
        </a:ext>
      </dgm:extLst>
    </dgm:pt>
    <dgm:pt modelId="{B48EE204-117A-4946-ACB8-62572FDD785F}" type="pres">
      <dgm:prSet presAssocID="{57012583-D958-46ED-898D-5D2D7D28C1A7}" presName="spaceRect" presStyleCnt="0"/>
      <dgm:spPr/>
    </dgm:pt>
    <dgm:pt modelId="{FD803220-5ED3-4A0C-ABAF-5AFD1DBB5F94}" type="pres">
      <dgm:prSet presAssocID="{57012583-D958-46ED-898D-5D2D7D28C1A7}" presName="textRect" presStyleLbl="revTx" presStyleIdx="1" presStyleCnt="4">
        <dgm:presLayoutVars>
          <dgm:chMax val="1"/>
          <dgm:chPref val="1"/>
        </dgm:presLayoutVars>
      </dgm:prSet>
      <dgm:spPr/>
    </dgm:pt>
    <dgm:pt modelId="{78DB5F4E-E8AC-4892-8418-8322AD78BB7D}" type="pres">
      <dgm:prSet presAssocID="{E07E4E74-C38D-45AD-900F-1F7A56DE7874}" presName="sibTrans" presStyleCnt="0"/>
      <dgm:spPr/>
    </dgm:pt>
    <dgm:pt modelId="{0598A5BF-E8C9-4778-B464-41891E43546C}" type="pres">
      <dgm:prSet presAssocID="{8E4E2F0B-A89C-476C-A9A5-B332C6848033}" presName="compNode" presStyleCnt="0"/>
      <dgm:spPr/>
    </dgm:pt>
    <dgm:pt modelId="{08329F39-FB0E-48E6-BF9B-315C4EE15C57}" type="pres">
      <dgm:prSet presAssocID="{8E4E2F0B-A89C-476C-A9A5-B332C6848033}" presName="iconBgRect" presStyleLbl="bgShp" presStyleIdx="2" presStyleCnt="4"/>
      <dgm:spPr/>
    </dgm:pt>
    <dgm:pt modelId="{1F723E7B-5CD9-48BE-8736-DF4B95ABA8BF}" type="pres">
      <dgm:prSet presAssocID="{8E4E2F0B-A89C-476C-A9A5-B332C6848033}" presName="iconRect" presStyleLbl="node1" presStyleIdx="2" presStyleCnt="4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gister"/>
        </a:ext>
      </dgm:extLst>
    </dgm:pt>
    <dgm:pt modelId="{7075C00F-0141-4517-AB8D-9986985E134E}" type="pres">
      <dgm:prSet presAssocID="{8E4E2F0B-A89C-476C-A9A5-B332C6848033}" presName="spaceRect" presStyleCnt="0"/>
      <dgm:spPr/>
    </dgm:pt>
    <dgm:pt modelId="{243367E1-C8F2-4535-BC4C-BD4845ABF73C}" type="pres">
      <dgm:prSet presAssocID="{8E4E2F0B-A89C-476C-A9A5-B332C6848033}" presName="textRect" presStyleLbl="revTx" presStyleIdx="2" presStyleCnt="4">
        <dgm:presLayoutVars>
          <dgm:chMax val="1"/>
          <dgm:chPref val="1"/>
        </dgm:presLayoutVars>
      </dgm:prSet>
      <dgm:spPr/>
    </dgm:pt>
    <dgm:pt modelId="{78073FE4-1A93-4470-8D4B-112108F2A62D}" type="pres">
      <dgm:prSet presAssocID="{351784CB-6914-48B9-A78A-85C1087A8367}" presName="sibTrans" presStyleCnt="0"/>
      <dgm:spPr/>
    </dgm:pt>
    <dgm:pt modelId="{0BE0AAE1-1213-40F2-A79A-CA58704C16C0}" type="pres">
      <dgm:prSet presAssocID="{29CB9CAB-744C-48AB-892C-4A88049C0BD8}" presName="compNode" presStyleCnt="0"/>
      <dgm:spPr/>
    </dgm:pt>
    <dgm:pt modelId="{58E58E3C-8D17-408A-9826-3C1D5F897A80}" type="pres">
      <dgm:prSet presAssocID="{29CB9CAB-744C-48AB-892C-4A88049C0BD8}" presName="iconBgRect" presStyleLbl="bgShp" presStyleIdx="3" presStyleCnt="4"/>
      <dgm:spPr/>
    </dgm:pt>
    <dgm:pt modelId="{16F6AB8C-9148-431B-B633-2DEBD3AF6ED2}" type="pres">
      <dgm:prSet presAssocID="{29CB9CAB-744C-48AB-892C-4A88049C0BD8}" presName="iconRect" presStyleLbl="node1" presStyleIdx="3" presStyleCnt="4"/>
      <dgm:spPr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ootprints"/>
        </a:ext>
      </dgm:extLst>
    </dgm:pt>
    <dgm:pt modelId="{CA9CFCF0-B46D-4312-9660-11E34AD7E4F4}" type="pres">
      <dgm:prSet presAssocID="{29CB9CAB-744C-48AB-892C-4A88049C0BD8}" presName="spaceRect" presStyleCnt="0"/>
      <dgm:spPr/>
    </dgm:pt>
    <dgm:pt modelId="{EED1E970-D303-452F-8A76-B7CB512CD111}" type="pres">
      <dgm:prSet presAssocID="{29CB9CAB-744C-48AB-892C-4A88049C0BD8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E6FFBD18-E26A-4221-8B42-8E00CA700C9C}" type="presOf" srcId="{AEA5AF24-CD18-4102-A097-2F525740E587}" destId="{E9A1034C-0737-413E-8EFB-DC514DBA3024}" srcOrd="0" destOrd="0" presId="urn:microsoft.com/office/officeart/2018/5/layout/IconCircleLabelList"/>
    <dgm:cxn modelId="{CFC23140-F7D6-46A4-B590-CE99A06D68B8}" type="presOf" srcId="{57012583-D958-46ED-898D-5D2D7D28C1A7}" destId="{FD803220-5ED3-4A0C-ABAF-5AFD1DBB5F94}" srcOrd="0" destOrd="0" presId="urn:microsoft.com/office/officeart/2018/5/layout/IconCircleLabelList"/>
    <dgm:cxn modelId="{B0B4D340-00F2-46A3-8705-C35555D0FAF8}" type="presOf" srcId="{8E4E2F0B-A89C-476C-A9A5-B332C6848033}" destId="{243367E1-C8F2-4535-BC4C-BD4845ABF73C}" srcOrd="0" destOrd="0" presId="urn:microsoft.com/office/officeart/2018/5/layout/IconCircleLabelList"/>
    <dgm:cxn modelId="{1D8A546B-BCB7-4A32-B038-A9987C662826}" srcId="{2732094E-5A87-4EC5-A218-6C22E5177394}" destId="{8E4E2F0B-A89C-476C-A9A5-B332C6848033}" srcOrd="2" destOrd="0" parTransId="{0083A495-ED53-4EB3-B2D5-83D7430E4016}" sibTransId="{351784CB-6914-48B9-A78A-85C1087A8367}"/>
    <dgm:cxn modelId="{8960DA5A-00C3-4341-8C2A-73513C123B0D}" srcId="{2732094E-5A87-4EC5-A218-6C22E5177394}" destId="{29CB9CAB-744C-48AB-892C-4A88049C0BD8}" srcOrd="3" destOrd="0" parTransId="{4CAB3239-7691-420C-84FD-6F24076FC51A}" sibTransId="{D6C7D465-ECD4-4F27-B7EE-4E6E1A5DC295}"/>
    <dgm:cxn modelId="{738960A5-8930-4995-9C23-EE386FD3B02D}" srcId="{2732094E-5A87-4EC5-A218-6C22E5177394}" destId="{AEA5AF24-CD18-4102-A097-2F525740E587}" srcOrd="0" destOrd="0" parTransId="{3B31588E-E239-4320-BD5E-44881EF5ADDA}" sibTransId="{F294AF8F-47FE-4EEF-8B85-C327B14909B2}"/>
    <dgm:cxn modelId="{BD7E2CE4-53A2-4587-BC10-2B567A41E2F5}" type="presOf" srcId="{2732094E-5A87-4EC5-A218-6C22E5177394}" destId="{10828438-FA50-478B-A28D-4CEA18BD4328}" srcOrd="0" destOrd="0" presId="urn:microsoft.com/office/officeart/2018/5/layout/IconCircleLabelList"/>
    <dgm:cxn modelId="{E8ED21E7-2D8A-4AFB-855A-651F38203873}" type="presOf" srcId="{29CB9CAB-744C-48AB-892C-4A88049C0BD8}" destId="{EED1E970-D303-452F-8A76-B7CB512CD111}" srcOrd="0" destOrd="0" presId="urn:microsoft.com/office/officeart/2018/5/layout/IconCircleLabelList"/>
    <dgm:cxn modelId="{0BF4C5EF-096E-4DAF-B038-B8B9B0BD439B}" srcId="{2732094E-5A87-4EC5-A218-6C22E5177394}" destId="{57012583-D958-46ED-898D-5D2D7D28C1A7}" srcOrd="1" destOrd="0" parTransId="{E965A0BE-E9FA-43D9-B92D-FDF26E70D1F1}" sibTransId="{E07E4E74-C38D-45AD-900F-1F7A56DE7874}"/>
    <dgm:cxn modelId="{915396E3-805D-4A72-8D60-608B245F4528}" type="presParOf" srcId="{10828438-FA50-478B-A28D-4CEA18BD4328}" destId="{974AFD99-2268-4AC7-BCC9-F296FE32DAF4}" srcOrd="0" destOrd="0" presId="urn:microsoft.com/office/officeart/2018/5/layout/IconCircleLabelList"/>
    <dgm:cxn modelId="{AE8AC027-F9E9-4DC8-98A9-25FA973BA640}" type="presParOf" srcId="{974AFD99-2268-4AC7-BCC9-F296FE32DAF4}" destId="{D5D44CA2-910E-4594-A2F8-429E540B366A}" srcOrd="0" destOrd="0" presId="urn:microsoft.com/office/officeart/2018/5/layout/IconCircleLabelList"/>
    <dgm:cxn modelId="{C7FE93E3-EACC-4697-96FD-1A4FE9ACC8C0}" type="presParOf" srcId="{974AFD99-2268-4AC7-BCC9-F296FE32DAF4}" destId="{07786944-FE4F-47D2-B7EB-44760F53DAF4}" srcOrd="1" destOrd="0" presId="urn:microsoft.com/office/officeart/2018/5/layout/IconCircleLabelList"/>
    <dgm:cxn modelId="{CB63ED05-A259-45BB-911F-80B8AA0007E2}" type="presParOf" srcId="{974AFD99-2268-4AC7-BCC9-F296FE32DAF4}" destId="{91C8F378-DC51-4165-AC4F-D01F21F168C2}" srcOrd="2" destOrd="0" presId="urn:microsoft.com/office/officeart/2018/5/layout/IconCircleLabelList"/>
    <dgm:cxn modelId="{1301A731-59BB-48BD-B698-B48ACC6EBE7E}" type="presParOf" srcId="{974AFD99-2268-4AC7-BCC9-F296FE32DAF4}" destId="{E9A1034C-0737-413E-8EFB-DC514DBA3024}" srcOrd="3" destOrd="0" presId="urn:microsoft.com/office/officeart/2018/5/layout/IconCircleLabelList"/>
    <dgm:cxn modelId="{B7EFBB30-47C9-4FBA-86B9-023471351844}" type="presParOf" srcId="{10828438-FA50-478B-A28D-4CEA18BD4328}" destId="{7832CE5C-5322-4C65-A015-00E836CEA616}" srcOrd="1" destOrd="0" presId="urn:microsoft.com/office/officeart/2018/5/layout/IconCircleLabelList"/>
    <dgm:cxn modelId="{34B07020-B0A1-477D-970E-649C695CA9E8}" type="presParOf" srcId="{10828438-FA50-478B-A28D-4CEA18BD4328}" destId="{A77DE74C-474B-433D-871A-9CEA74DBCD16}" srcOrd="2" destOrd="0" presId="urn:microsoft.com/office/officeart/2018/5/layout/IconCircleLabelList"/>
    <dgm:cxn modelId="{FE3674EE-148D-4204-BDEF-D24D564D37CC}" type="presParOf" srcId="{A77DE74C-474B-433D-871A-9CEA74DBCD16}" destId="{77241C0F-08EE-4360-A263-27A82EC98A9E}" srcOrd="0" destOrd="0" presId="urn:microsoft.com/office/officeart/2018/5/layout/IconCircleLabelList"/>
    <dgm:cxn modelId="{E68CAD36-7751-46E5-A33F-709967F281B5}" type="presParOf" srcId="{A77DE74C-474B-433D-871A-9CEA74DBCD16}" destId="{4A796AF0-47C5-407F-A401-90AAB7DF8115}" srcOrd="1" destOrd="0" presId="urn:microsoft.com/office/officeart/2018/5/layout/IconCircleLabelList"/>
    <dgm:cxn modelId="{239CF479-35D6-452C-AEEB-4C4D643C6157}" type="presParOf" srcId="{A77DE74C-474B-433D-871A-9CEA74DBCD16}" destId="{B48EE204-117A-4946-ACB8-62572FDD785F}" srcOrd="2" destOrd="0" presId="urn:microsoft.com/office/officeart/2018/5/layout/IconCircleLabelList"/>
    <dgm:cxn modelId="{C18345BD-599E-41F3-A1E8-C367B425443C}" type="presParOf" srcId="{A77DE74C-474B-433D-871A-9CEA74DBCD16}" destId="{FD803220-5ED3-4A0C-ABAF-5AFD1DBB5F94}" srcOrd="3" destOrd="0" presId="urn:microsoft.com/office/officeart/2018/5/layout/IconCircleLabelList"/>
    <dgm:cxn modelId="{C2C0889A-D03F-4CC9-967D-3EB77B6892D4}" type="presParOf" srcId="{10828438-FA50-478B-A28D-4CEA18BD4328}" destId="{78DB5F4E-E8AC-4892-8418-8322AD78BB7D}" srcOrd="3" destOrd="0" presId="urn:microsoft.com/office/officeart/2018/5/layout/IconCircleLabelList"/>
    <dgm:cxn modelId="{D5FCE4E5-276D-4873-8D7B-1512EB1D78A7}" type="presParOf" srcId="{10828438-FA50-478B-A28D-4CEA18BD4328}" destId="{0598A5BF-E8C9-4778-B464-41891E43546C}" srcOrd="4" destOrd="0" presId="urn:microsoft.com/office/officeart/2018/5/layout/IconCircleLabelList"/>
    <dgm:cxn modelId="{0E28AE4D-A28B-4480-BF75-7C6992E2AB20}" type="presParOf" srcId="{0598A5BF-E8C9-4778-B464-41891E43546C}" destId="{08329F39-FB0E-48E6-BF9B-315C4EE15C57}" srcOrd="0" destOrd="0" presId="urn:microsoft.com/office/officeart/2018/5/layout/IconCircleLabelList"/>
    <dgm:cxn modelId="{B88F2299-E381-4E05-B7E3-386EA9D32E54}" type="presParOf" srcId="{0598A5BF-E8C9-4778-B464-41891E43546C}" destId="{1F723E7B-5CD9-48BE-8736-DF4B95ABA8BF}" srcOrd="1" destOrd="0" presId="urn:microsoft.com/office/officeart/2018/5/layout/IconCircleLabelList"/>
    <dgm:cxn modelId="{E88DC9E9-3D70-4BD4-8002-5BE4FEEA5330}" type="presParOf" srcId="{0598A5BF-E8C9-4778-B464-41891E43546C}" destId="{7075C00F-0141-4517-AB8D-9986985E134E}" srcOrd="2" destOrd="0" presId="urn:microsoft.com/office/officeart/2018/5/layout/IconCircleLabelList"/>
    <dgm:cxn modelId="{11A7CFC2-F4E9-42D2-B92E-02836C6616C6}" type="presParOf" srcId="{0598A5BF-E8C9-4778-B464-41891E43546C}" destId="{243367E1-C8F2-4535-BC4C-BD4845ABF73C}" srcOrd="3" destOrd="0" presId="urn:microsoft.com/office/officeart/2018/5/layout/IconCircleLabelList"/>
    <dgm:cxn modelId="{A71E8C12-4A92-472A-BFC7-533DB34C659B}" type="presParOf" srcId="{10828438-FA50-478B-A28D-4CEA18BD4328}" destId="{78073FE4-1A93-4470-8D4B-112108F2A62D}" srcOrd="5" destOrd="0" presId="urn:microsoft.com/office/officeart/2018/5/layout/IconCircleLabelList"/>
    <dgm:cxn modelId="{6C2F6488-457F-4D5E-BCCD-61A8F621E1DD}" type="presParOf" srcId="{10828438-FA50-478B-A28D-4CEA18BD4328}" destId="{0BE0AAE1-1213-40F2-A79A-CA58704C16C0}" srcOrd="6" destOrd="0" presId="urn:microsoft.com/office/officeart/2018/5/layout/IconCircleLabelList"/>
    <dgm:cxn modelId="{694E2839-7285-48AA-815F-DC78C2A8D9A6}" type="presParOf" srcId="{0BE0AAE1-1213-40F2-A79A-CA58704C16C0}" destId="{58E58E3C-8D17-408A-9826-3C1D5F897A80}" srcOrd="0" destOrd="0" presId="urn:microsoft.com/office/officeart/2018/5/layout/IconCircleLabelList"/>
    <dgm:cxn modelId="{E50A0609-88FF-42AC-A910-5953861A765F}" type="presParOf" srcId="{0BE0AAE1-1213-40F2-A79A-CA58704C16C0}" destId="{16F6AB8C-9148-431B-B633-2DEBD3AF6ED2}" srcOrd="1" destOrd="0" presId="urn:microsoft.com/office/officeart/2018/5/layout/IconCircleLabelList"/>
    <dgm:cxn modelId="{574519AB-B4E1-4B15-816B-D845812FD209}" type="presParOf" srcId="{0BE0AAE1-1213-40F2-A79A-CA58704C16C0}" destId="{CA9CFCF0-B46D-4312-9660-11E34AD7E4F4}" srcOrd="2" destOrd="0" presId="urn:microsoft.com/office/officeart/2018/5/layout/IconCircleLabelList"/>
    <dgm:cxn modelId="{B52B8E03-41E7-4375-96E6-9573E68C5EC0}" type="presParOf" srcId="{0BE0AAE1-1213-40F2-A79A-CA58704C16C0}" destId="{EED1E970-D303-452F-8A76-B7CB512CD111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04D7CDA-6343-4BD6-A1FC-088018A1062F}" type="doc">
      <dgm:prSet loTypeId="urn:microsoft.com/office/officeart/2005/8/layout/default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D82D256-DF8D-4BD7-A3AC-EF955EFB6066}">
      <dgm:prSet/>
      <dgm:spPr/>
      <dgm:t>
        <a:bodyPr/>
        <a:lstStyle/>
        <a:p>
          <a:r>
            <a:rPr lang="en-US"/>
            <a:t>Climbing</a:t>
          </a:r>
        </a:p>
      </dgm:t>
    </dgm:pt>
    <dgm:pt modelId="{D5627294-69A1-41CF-AF78-619BFC7D53C3}" type="parTrans" cxnId="{98913DD1-1748-4CB9-9B37-DCBB82303E58}">
      <dgm:prSet/>
      <dgm:spPr/>
      <dgm:t>
        <a:bodyPr/>
        <a:lstStyle/>
        <a:p>
          <a:endParaRPr lang="en-US"/>
        </a:p>
      </dgm:t>
    </dgm:pt>
    <dgm:pt modelId="{C612F341-4D01-4865-B22A-17DDEB28CC99}" type="sibTrans" cxnId="{98913DD1-1748-4CB9-9B37-DCBB82303E58}">
      <dgm:prSet/>
      <dgm:spPr/>
      <dgm:t>
        <a:bodyPr/>
        <a:lstStyle/>
        <a:p>
          <a:endParaRPr lang="en-US"/>
        </a:p>
      </dgm:t>
    </dgm:pt>
    <dgm:pt modelId="{7A5396D7-7F7A-4084-892E-04CBF1AAC64A}">
      <dgm:prSet/>
      <dgm:spPr/>
      <dgm:t>
        <a:bodyPr/>
        <a:lstStyle/>
        <a:p>
          <a:r>
            <a:rPr lang="en-US"/>
            <a:t>Giant Swing</a:t>
          </a:r>
        </a:p>
      </dgm:t>
    </dgm:pt>
    <dgm:pt modelId="{7E45A9C9-5C8A-45E6-9830-502649F8782C}" type="parTrans" cxnId="{FD5D063C-C837-4A94-AFF7-CB02BD25ED8A}">
      <dgm:prSet/>
      <dgm:spPr/>
      <dgm:t>
        <a:bodyPr/>
        <a:lstStyle/>
        <a:p>
          <a:endParaRPr lang="en-US"/>
        </a:p>
      </dgm:t>
    </dgm:pt>
    <dgm:pt modelId="{E0662B4F-B8DB-4D49-BA0E-94E0EF16B144}" type="sibTrans" cxnId="{FD5D063C-C837-4A94-AFF7-CB02BD25ED8A}">
      <dgm:prSet/>
      <dgm:spPr/>
      <dgm:t>
        <a:bodyPr/>
        <a:lstStyle/>
        <a:p>
          <a:endParaRPr lang="en-US"/>
        </a:p>
      </dgm:t>
    </dgm:pt>
    <dgm:pt modelId="{589028C4-E266-4596-BBD4-6259C5CC425C}">
      <dgm:prSet/>
      <dgm:spPr/>
      <dgm:t>
        <a:bodyPr/>
        <a:lstStyle/>
        <a:p>
          <a:r>
            <a:rPr lang="en-US"/>
            <a:t>Archery</a:t>
          </a:r>
        </a:p>
      </dgm:t>
    </dgm:pt>
    <dgm:pt modelId="{E3872C57-4B5B-4FCE-9BEC-5316DE46A8F9}" type="parTrans" cxnId="{8AB2CF7F-CBB4-4B39-A366-F87D110D9FFD}">
      <dgm:prSet/>
      <dgm:spPr/>
      <dgm:t>
        <a:bodyPr/>
        <a:lstStyle/>
        <a:p>
          <a:endParaRPr lang="en-US"/>
        </a:p>
      </dgm:t>
    </dgm:pt>
    <dgm:pt modelId="{7C9FBE19-4375-4E9A-B3CD-9B580B4E64F2}" type="sibTrans" cxnId="{8AB2CF7F-CBB4-4B39-A366-F87D110D9FFD}">
      <dgm:prSet/>
      <dgm:spPr/>
      <dgm:t>
        <a:bodyPr/>
        <a:lstStyle/>
        <a:p>
          <a:endParaRPr lang="en-US"/>
        </a:p>
      </dgm:t>
    </dgm:pt>
    <dgm:pt modelId="{3C2CFEB3-B8C9-4AB3-985F-BD147893F9E7}">
      <dgm:prSet/>
      <dgm:spPr/>
      <dgm:t>
        <a:bodyPr/>
        <a:lstStyle/>
        <a:p>
          <a:r>
            <a:rPr lang="en-US"/>
            <a:t>Aeroball  </a:t>
          </a:r>
        </a:p>
      </dgm:t>
    </dgm:pt>
    <dgm:pt modelId="{621EEED0-1EC6-4257-BAE3-9C7E97944584}" type="parTrans" cxnId="{F4D3685E-0942-40D5-9352-39BD8C74CF04}">
      <dgm:prSet/>
      <dgm:spPr/>
      <dgm:t>
        <a:bodyPr/>
        <a:lstStyle/>
        <a:p>
          <a:endParaRPr lang="en-US"/>
        </a:p>
      </dgm:t>
    </dgm:pt>
    <dgm:pt modelId="{7ABA34BC-77CB-4970-9DAF-07AAB279EBD9}" type="sibTrans" cxnId="{F4D3685E-0942-40D5-9352-39BD8C74CF04}">
      <dgm:prSet/>
      <dgm:spPr/>
      <dgm:t>
        <a:bodyPr/>
        <a:lstStyle/>
        <a:p>
          <a:endParaRPr lang="en-US"/>
        </a:p>
      </dgm:t>
    </dgm:pt>
    <dgm:pt modelId="{D9685C26-5A99-4FA2-9F0C-6B1CF0BE96D6}">
      <dgm:prSet/>
      <dgm:spPr/>
      <dgm:t>
        <a:bodyPr/>
        <a:lstStyle/>
        <a:p>
          <a:r>
            <a:rPr lang="en-US" dirty="0"/>
            <a:t>Stand Up Paddle Boarding</a:t>
          </a:r>
        </a:p>
      </dgm:t>
    </dgm:pt>
    <dgm:pt modelId="{07610598-D01A-4164-8CF5-901E99D45D15}" type="parTrans" cxnId="{046EE52B-3A3D-4845-82F3-6B702B53D0B9}">
      <dgm:prSet/>
      <dgm:spPr/>
      <dgm:t>
        <a:bodyPr/>
        <a:lstStyle/>
        <a:p>
          <a:endParaRPr lang="en-US"/>
        </a:p>
      </dgm:t>
    </dgm:pt>
    <dgm:pt modelId="{94B3C6ED-EAA2-4883-B4B6-B5E5B3391633}" type="sibTrans" cxnId="{046EE52B-3A3D-4845-82F3-6B702B53D0B9}">
      <dgm:prSet/>
      <dgm:spPr/>
      <dgm:t>
        <a:bodyPr/>
        <a:lstStyle/>
        <a:p>
          <a:endParaRPr lang="en-US"/>
        </a:p>
      </dgm:t>
    </dgm:pt>
    <dgm:pt modelId="{EE140E9F-6522-7E48-A853-3393263EE232}">
      <dgm:prSet/>
      <dgm:spPr/>
      <dgm:t>
        <a:bodyPr/>
        <a:lstStyle/>
        <a:p>
          <a:r>
            <a:rPr lang="en-US" dirty="0"/>
            <a:t>Zip Wire</a:t>
          </a:r>
        </a:p>
      </dgm:t>
    </dgm:pt>
    <dgm:pt modelId="{65E1D7D2-F2F5-4D48-A18D-87FC64D8BD1C}" type="parTrans" cxnId="{4C605987-8531-A94D-AABE-56D968D9A3B3}">
      <dgm:prSet/>
      <dgm:spPr/>
      <dgm:t>
        <a:bodyPr/>
        <a:lstStyle/>
        <a:p>
          <a:endParaRPr lang="en-GB"/>
        </a:p>
      </dgm:t>
    </dgm:pt>
    <dgm:pt modelId="{01280B69-7FE5-0942-AA14-75C40BDC1160}" type="sibTrans" cxnId="{4C605987-8531-A94D-AABE-56D968D9A3B3}">
      <dgm:prSet/>
      <dgm:spPr/>
      <dgm:t>
        <a:bodyPr/>
        <a:lstStyle/>
        <a:p>
          <a:endParaRPr lang="en-GB"/>
        </a:p>
      </dgm:t>
    </dgm:pt>
    <dgm:pt modelId="{24A95AE6-97C1-5E42-BC11-A2E14AC7ADD0}">
      <dgm:prSet/>
      <dgm:spPr/>
      <dgm:t>
        <a:bodyPr/>
        <a:lstStyle/>
        <a:p>
          <a:r>
            <a:rPr lang="en-GB" dirty="0"/>
            <a:t>Jacob’s Ladder</a:t>
          </a:r>
        </a:p>
      </dgm:t>
    </dgm:pt>
    <dgm:pt modelId="{EAFD2067-32D1-E442-8DA9-9B36A5FA6D1D}" type="parTrans" cxnId="{F944DA92-56B8-A241-807E-2DFDA5D48D26}">
      <dgm:prSet/>
      <dgm:spPr/>
      <dgm:t>
        <a:bodyPr/>
        <a:lstStyle/>
        <a:p>
          <a:endParaRPr lang="en-GB"/>
        </a:p>
      </dgm:t>
    </dgm:pt>
    <dgm:pt modelId="{ABCF4AE0-E7BD-2741-9EC4-4F8154078511}" type="sibTrans" cxnId="{F944DA92-56B8-A241-807E-2DFDA5D48D26}">
      <dgm:prSet/>
      <dgm:spPr/>
      <dgm:t>
        <a:bodyPr/>
        <a:lstStyle/>
        <a:p>
          <a:endParaRPr lang="en-GB"/>
        </a:p>
      </dgm:t>
    </dgm:pt>
    <dgm:pt modelId="{86477007-5E8E-4740-B909-61623EFFEE58}">
      <dgm:prSet/>
      <dgm:spPr/>
      <dgm:t>
        <a:bodyPr/>
        <a:lstStyle/>
        <a:p>
          <a:r>
            <a:rPr lang="en-US" dirty="0"/>
            <a:t>Trapeze</a:t>
          </a:r>
        </a:p>
      </dgm:t>
    </dgm:pt>
    <dgm:pt modelId="{6DAFD7E2-DC04-446A-9D94-AECC016E3C09}" type="sibTrans" cxnId="{E058FCD7-1010-4B08-8D77-6C2E4F9CC0D1}">
      <dgm:prSet/>
      <dgm:spPr/>
      <dgm:t>
        <a:bodyPr/>
        <a:lstStyle/>
        <a:p>
          <a:endParaRPr lang="en-US"/>
        </a:p>
      </dgm:t>
    </dgm:pt>
    <dgm:pt modelId="{E870DD0B-9D35-4B11-9CF9-789752A79454}" type="parTrans" cxnId="{E058FCD7-1010-4B08-8D77-6C2E4F9CC0D1}">
      <dgm:prSet/>
      <dgm:spPr/>
      <dgm:t>
        <a:bodyPr/>
        <a:lstStyle/>
        <a:p>
          <a:endParaRPr lang="en-US"/>
        </a:p>
      </dgm:t>
    </dgm:pt>
    <dgm:pt modelId="{4259219B-416A-4AC8-A7AB-62216B03C7B7}">
      <dgm:prSet/>
      <dgm:spPr/>
      <dgm:t>
        <a:bodyPr/>
        <a:lstStyle/>
        <a:p>
          <a:r>
            <a:rPr lang="en-US" dirty="0"/>
            <a:t>Raft building</a:t>
          </a:r>
        </a:p>
      </dgm:t>
    </dgm:pt>
    <dgm:pt modelId="{CED2D582-4DEC-4668-966B-16FC475D9C56}" type="parTrans" cxnId="{67CB21AD-0C04-4347-A6A1-C882C418C52E}">
      <dgm:prSet/>
      <dgm:spPr/>
      <dgm:t>
        <a:bodyPr/>
        <a:lstStyle/>
        <a:p>
          <a:endParaRPr lang="en-GB"/>
        </a:p>
      </dgm:t>
    </dgm:pt>
    <dgm:pt modelId="{75F7AE26-4120-484D-839C-BEF4720CC67E}" type="sibTrans" cxnId="{67CB21AD-0C04-4347-A6A1-C882C418C52E}">
      <dgm:prSet/>
      <dgm:spPr/>
      <dgm:t>
        <a:bodyPr/>
        <a:lstStyle/>
        <a:p>
          <a:endParaRPr lang="en-GB"/>
        </a:p>
      </dgm:t>
    </dgm:pt>
    <dgm:pt modelId="{B0CB3B34-5C38-4DC5-BC08-5D0D223D4ACC}">
      <dgm:prSet/>
      <dgm:spPr/>
      <dgm:t>
        <a:bodyPr/>
        <a:lstStyle/>
        <a:p>
          <a:r>
            <a:rPr lang="en-GB" dirty="0"/>
            <a:t>Abseiling</a:t>
          </a:r>
        </a:p>
      </dgm:t>
    </dgm:pt>
    <dgm:pt modelId="{565041AE-FB5A-43A4-A9D4-2BA168F68203}" type="parTrans" cxnId="{7B6A81AF-4CFF-432C-ABC3-7432FC07469D}">
      <dgm:prSet/>
      <dgm:spPr/>
      <dgm:t>
        <a:bodyPr/>
        <a:lstStyle/>
        <a:p>
          <a:endParaRPr lang="en-GB"/>
        </a:p>
      </dgm:t>
    </dgm:pt>
    <dgm:pt modelId="{56DE7658-26CD-4955-A1C5-15503AAF9712}" type="sibTrans" cxnId="{7B6A81AF-4CFF-432C-ABC3-7432FC07469D}">
      <dgm:prSet/>
      <dgm:spPr/>
      <dgm:t>
        <a:bodyPr/>
        <a:lstStyle/>
        <a:p>
          <a:endParaRPr lang="en-GB"/>
        </a:p>
      </dgm:t>
    </dgm:pt>
    <dgm:pt modelId="{3A93AB92-54DD-2A4D-858E-EAFFF0E6B37D}" type="pres">
      <dgm:prSet presAssocID="{A04D7CDA-6343-4BD6-A1FC-088018A1062F}" presName="diagram" presStyleCnt="0">
        <dgm:presLayoutVars>
          <dgm:dir/>
          <dgm:resizeHandles val="exact"/>
        </dgm:presLayoutVars>
      </dgm:prSet>
      <dgm:spPr/>
    </dgm:pt>
    <dgm:pt modelId="{2854A0AC-5C61-914D-BB6D-616F2F458959}" type="pres">
      <dgm:prSet presAssocID="{EE140E9F-6522-7E48-A853-3393263EE232}" presName="node" presStyleLbl="node1" presStyleIdx="0" presStyleCnt="10">
        <dgm:presLayoutVars>
          <dgm:bulletEnabled val="1"/>
        </dgm:presLayoutVars>
      </dgm:prSet>
      <dgm:spPr/>
    </dgm:pt>
    <dgm:pt modelId="{AEFA1458-2641-8743-8FC0-95319D5739F1}" type="pres">
      <dgm:prSet presAssocID="{01280B69-7FE5-0942-AA14-75C40BDC1160}" presName="sibTrans" presStyleCnt="0"/>
      <dgm:spPr/>
    </dgm:pt>
    <dgm:pt modelId="{83348257-4749-CF40-BBE2-083307EDB8DF}" type="pres">
      <dgm:prSet presAssocID="{BD82D256-DF8D-4BD7-A3AC-EF955EFB6066}" presName="node" presStyleLbl="node1" presStyleIdx="1" presStyleCnt="10">
        <dgm:presLayoutVars>
          <dgm:bulletEnabled val="1"/>
        </dgm:presLayoutVars>
      </dgm:prSet>
      <dgm:spPr/>
    </dgm:pt>
    <dgm:pt modelId="{F8A1B915-2C8B-3F40-8E45-62772B251D30}" type="pres">
      <dgm:prSet presAssocID="{C612F341-4D01-4865-B22A-17DDEB28CC99}" presName="sibTrans" presStyleCnt="0"/>
      <dgm:spPr/>
    </dgm:pt>
    <dgm:pt modelId="{7B397DCB-835C-2E4B-8A88-0CB11A1C382C}" type="pres">
      <dgm:prSet presAssocID="{86477007-5E8E-4740-B909-61623EFFEE58}" presName="node" presStyleLbl="node1" presStyleIdx="2" presStyleCnt="10">
        <dgm:presLayoutVars>
          <dgm:bulletEnabled val="1"/>
        </dgm:presLayoutVars>
      </dgm:prSet>
      <dgm:spPr/>
    </dgm:pt>
    <dgm:pt modelId="{F0265C78-99F2-6B44-9B51-400B7F6728DE}" type="pres">
      <dgm:prSet presAssocID="{6DAFD7E2-DC04-446A-9D94-AECC016E3C09}" presName="sibTrans" presStyleCnt="0"/>
      <dgm:spPr/>
    </dgm:pt>
    <dgm:pt modelId="{CA73FBDA-5165-A647-A10F-01C4EDB96666}" type="pres">
      <dgm:prSet presAssocID="{7A5396D7-7F7A-4084-892E-04CBF1AAC64A}" presName="node" presStyleLbl="node1" presStyleIdx="3" presStyleCnt="10">
        <dgm:presLayoutVars>
          <dgm:bulletEnabled val="1"/>
        </dgm:presLayoutVars>
      </dgm:prSet>
      <dgm:spPr/>
    </dgm:pt>
    <dgm:pt modelId="{F90E88BA-23DE-C74F-81B3-5163238722B2}" type="pres">
      <dgm:prSet presAssocID="{E0662B4F-B8DB-4D49-BA0E-94E0EF16B144}" presName="sibTrans" presStyleCnt="0"/>
      <dgm:spPr/>
    </dgm:pt>
    <dgm:pt modelId="{07EADC29-34EF-C540-AD45-D4084F34AF6D}" type="pres">
      <dgm:prSet presAssocID="{589028C4-E266-4596-BBD4-6259C5CC425C}" presName="node" presStyleLbl="node1" presStyleIdx="4" presStyleCnt="10">
        <dgm:presLayoutVars>
          <dgm:bulletEnabled val="1"/>
        </dgm:presLayoutVars>
      </dgm:prSet>
      <dgm:spPr/>
    </dgm:pt>
    <dgm:pt modelId="{6AAF7997-9982-C745-A968-1C83A60A089E}" type="pres">
      <dgm:prSet presAssocID="{7C9FBE19-4375-4E9A-B3CD-9B580B4E64F2}" presName="sibTrans" presStyleCnt="0"/>
      <dgm:spPr/>
    </dgm:pt>
    <dgm:pt modelId="{63F15895-D0C3-AE40-96E0-4C6584AD5C74}" type="pres">
      <dgm:prSet presAssocID="{3C2CFEB3-B8C9-4AB3-985F-BD147893F9E7}" presName="node" presStyleLbl="node1" presStyleIdx="5" presStyleCnt="10">
        <dgm:presLayoutVars>
          <dgm:bulletEnabled val="1"/>
        </dgm:presLayoutVars>
      </dgm:prSet>
      <dgm:spPr/>
    </dgm:pt>
    <dgm:pt modelId="{B112546F-EEEB-E74C-AF16-E5D739441DA8}" type="pres">
      <dgm:prSet presAssocID="{7ABA34BC-77CB-4970-9DAF-07AAB279EBD9}" presName="sibTrans" presStyleCnt="0"/>
      <dgm:spPr/>
    </dgm:pt>
    <dgm:pt modelId="{CA008002-9E5C-A843-AE24-52C4FED10213}" type="pres">
      <dgm:prSet presAssocID="{24A95AE6-97C1-5E42-BC11-A2E14AC7ADD0}" presName="node" presStyleLbl="node1" presStyleIdx="6" presStyleCnt="10">
        <dgm:presLayoutVars>
          <dgm:bulletEnabled val="1"/>
        </dgm:presLayoutVars>
      </dgm:prSet>
      <dgm:spPr/>
    </dgm:pt>
    <dgm:pt modelId="{3DFEE264-E4DF-2B41-96B9-324CE0B70DF6}" type="pres">
      <dgm:prSet presAssocID="{ABCF4AE0-E7BD-2741-9EC4-4F8154078511}" presName="sibTrans" presStyleCnt="0"/>
      <dgm:spPr/>
    </dgm:pt>
    <dgm:pt modelId="{38D1B9F9-320B-074A-A950-D7E6FFC2C6CC}" type="pres">
      <dgm:prSet presAssocID="{D9685C26-5A99-4FA2-9F0C-6B1CF0BE96D6}" presName="node" presStyleLbl="node1" presStyleIdx="7" presStyleCnt="10">
        <dgm:presLayoutVars>
          <dgm:bulletEnabled val="1"/>
        </dgm:presLayoutVars>
      </dgm:prSet>
      <dgm:spPr/>
    </dgm:pt>
    <dgm:pt modelId="{C2D548E2-97F9-4285-AAB4-AE9880C25AAE}" type="pres">
      <dgm:prSet presAssocID="{94B3C6ED-EAA2-4883-B4B6-B5E5B3391633}" presName="sibTrans" presStyleCnt="0"/>
      <dgm:spPr/>
    </dgm:pt>
    <dgm:pt modelId="{D0D8F5BF-5148-487A-ADF8-03A5C3B978E9}" type="pres">
      <dgm:prSet presAssocID="{4259219B-416A-4AC8-A7AB-62216B03C7B7}" presName="node" presStyleLbl="node1" presStyleIdx="8" presStyleCnt="10" custLinFactNeighborX="-903" custLinFactNeighborY="-9591">
        <dgm:presLayoutVars>
          <dgm:bulletEnabled val="1"/>
        </dgm:presLayoutVars>
      </dgm:prSet>
      <dgm:spPr/>
    </dgm:pt>
    <dgm:pt modelId="{6B461D1A-980F-49C5-AEC4-48427F414D83}" type="pres">
      <dgm:prSet presAssocID="{75F7AE26-4120-484D-839C-BEF4720CC67E}" presName="sibTrans" presStyleCnt="0"/>
      <dgm:spPr/>
    </dgm:pt>
    <dgm:pt modelId="{1CBAF4F0-23BC-40D3-A572-B687933A6C91}" type="pres">
      <dgm:prSet presAssocID="{B0CB3B34-5C38-4DC5-BC08-5D0D223D4ACC}" presName="node" presStyleLbl="node1" presStyleIdx="9" presStyleCnt="10" custLinFactNeighborX="4776" custLinFactNeighborY="-5164">
        <dgm:presLayoutVars>
          <dgm:bulletEnabled val="1"/>
        </dgm:presLayoutVars>
      </dgm:prSet>
      <dgm:spPr/>
    </dgm:pt>
  </dgm:ptLst>
  <dgm:cxnLst>
    <dgm:cxn modelId="{5D3F131F-98E0-7C49-8687-8223A2A6642B}" type="presOf" srcId="{EE140E9F-6522-7E48-A853-3393263EE232}" destId="{2854A0AC-5C61-914D-BB6D-616F2F458959}" srcOrd="0" destOrd="0" presId="urn:microsoft.com/office/officeart/2005/8/layout/default"/>
    <dgm:cxn modelId="{046EE52B-3A3D-4845-82F3-6B702B53D0B9}" srcId="{A04D7CDA-6343-4BD6-A1FC-088018A1062F}" destId="{D9685C26-5A99-4FA2-9F0C-6B1CF0BE96D6}" srcOrd="7" destOrd="0" parTransId="{07610598-D01A-4164-8CF5-901E99D45D15}" sibTransId="{94B3C6ED-EAA2-4883-B4B6-B5E5B3391633}"/>
    <dgm:cxn modelId="{FD5D063C-C837-4A94-AFF7-CB02BD25ED8A}" srcId="{A04D7CDA-6343-4BD6-A1FC-088018A1062F}" destId="{7A5396D7-7F7A-4084-892E-04CBF1AAC64A}" srcOrd="3" destOrd="0" parTransId="{7E45A9C9-5C8A-45E6-9830-502649F8782C}" sibTransId="{E0662B4F-B8DB-4D49-BA0E-94E0EF16B144}"/>
    <dgm:cxn modelId="{F4D3685E-0942-40D5-9352-39BD8C74CF04}" srcId="{A04D7CDA-6343-4BD6-A1FC-088018A1062F}" destId="{3C2CFEB3-B8C9-4AB3-985F-BD147893F9E7}" srcOrd="5" destOrd="0" parTransId="{621EEED0-1EC6-4257-BAE3-9C7E97944584}" sibTransId="{7ABA34BC-77CB-4970-9DAF-07AAB279EBD9}"/>
    <dgm:cxn modelId="{5746D945-6F5D-8C4D-BB9E-C8B757F3D168}" type="presOf" srcId="{A04D7CDA-6343-4BD6-A1FC-088018A1062F}" destId="{3A93AB92-54DD-2A4D-858E-EAFFF0E6B37D}" srcOrd="0" destOrd="0" presId="urn:microsoft.com/office/officeart/2005/8/layout/default"/>
    <dgm:cxn modelId="{2E92F346-C2EE-4023-9127-D7A48CCE454F}" type="presOf" srcId="{B0CB3B34-5C38-4DC5-BC08-5D0D223D4ACC}" destId="{1CBAF4F0-23BC-40D3-A572-B687933A6C91}" srcOrd="0" destOrd="0" presId="urn:microsoft.com/office/officeart/2005/8/layout/default"/>
    <dgm:cxn modelId="{529D2D6E-296C-E641-9D98-5A06A66A2D8A}" type="presOf" srcId="{BD82D256-DF8D-4BD7-A3AC-EF955EFB6066}" destId="{83348257-4749-CF40-BBE2-083307EDB8DF}" srcOrd="0" destOrd="0" presId="urn:microsoft.com/office/officeart/2005/8/layout/default"/>
    <dgm:cxn modelId="{985C5176-D8B0-9A47-A7D5-D333157985A8}" type="presOf" srcId="{3C2CFEB3-B8C9-4AB3-985F-BD147893F9E7}" destId="{63F15895-D0C3-AE40-96E0-4C6584AD5C74}" srcOrd="0" destOrd="0" presId="urn:microsoft.com/office/officeart/2005/8/layout/default"/>
    <dgm:cxn modelId="{BF5D8D7B-43BA-4619-8C7D-44688FE2C064}" type="presOf" srcId="{4259219B-416A-4AC8-A7AB-62216B03C7B7}" destId="{D0D8F5BF-5148-487A-ADF8-03A5C3B978E9}" srcOrd="0" destOrd="0" presId="urn:microsoft.com/office/officeart/2005/8/layout/default"/>
    <dgm:cxn modelId="{8AB2CF7F-CBB4-4B39-A366-F87D110D9FFD}" srcId="{A04D7CDA-6343-4BD6-A1FC-088018A1062F}" destId="{589028C4-E266-4596-BBD4-6259C5CC425C}" srcOrd="4" destOrd="0" parTransId="{E3872C57-4B5B-4FCE-9BEC-5316DE46A8F9}" sibTransId="{7C9FBE19-4375-4E9A-B3CD-9B580B4E64F2}"/>
    <dgm:cxn modelId="{7C65AA81-7F61-D642-9833-3CB73F9316F3}" type="presOf" srcId="{86477007-5E8E-4740-B909-61623EFFEE58}" destId="{7B397DCB-835C-2E4B-8A88-0CB11A1C382C}" srcOrd="0" destOrd="0" presId="urn:microsoft.com/office/officeart/2005/8/layout/default"/>
    <dgm:cxn modelId="{4C605987-8531-A94D-AABE-56D968D9A3B3}" srcId="{A04D7CDA-6343-4BD6-A1FC-088018A1062F}" destId="{EE140E9F-6522-7E48-A853-3393263EE232}" srcOrd="0" destOrd="0" parTransId="{65E1D7D2-F2F5-4D48-A18D-87FC64D8BD1C}" sibTransId="{01280B69-7FE5-0942-AA14-75C40BDC1160}"/>
    <dgm:cxn modelId="{F944DA92-56B8-A241-807E-2DFDA5D48D26}" srcId="{A04D7CDA-6343-4BD6-A1FC-088018A1062F}" destId="{24A95AE6-97C1-5E42-BC11-A2E14AC7ADD0}" srcOrd="6" destOrd="0" parTransId="{EAFD2067-32D1-E442-8DA9-9B36A5FA6D1D}" sibTransId="{ABCF4AE0-E7BD-2741-9EC4-4F8154078511}"/>
    <dgm:cxn modelId="{68CF8C9B-0E11-B44F-B730-C814A1D5577F}" type="presOf" srcId="{589028C4-E266-4596-BBD4-6259C5CC425C}" destId="{07EADC29-34EF-C540-AD45-D4084F34AF6D}" srcOrd="0" destOrd="0" presId="urn:microsoft.com/office/officeart/2005/8/layout/default"/>
    <dgm:cxn modelId="{67CB21AD-0C04-4347-A6A1-C882C418C52E}" srcId="{A04D7CDA-6343-4BD6-A1FC-088018A1062F}" destId="{4259219B-416A-4AC8-A7AB-62216B03C7B7}" srcOrd="8" destOrd="0" parTransId="{CED2D582-4DEC-4668-966B-16FC475D9C56}" sibTransId="{75F7AE26-4120-484D-839C-BEF4720CC67E}"/>
    <dgm:cxn modelId="{7B6A81AF-4CFF-432C-ABC3-7432FC07469D}" srcId="{A04D7CDA-6343-4BD6-A1FC-088018A1062F}" destId="{B0CB3B34-5C38-4DC5-BC08-5D0D223D4ACC}" srcOrd="9" destOrd="0" parTransId="{565041AE-FB5A-43A4-A9D4-2BA168F68203}" sibTransId="{56DE7658-26CD-4955-A1C5-15503AAF9712}"/>
    <dgm:cxn modelId="{E1B727C2-10C0-0146-85B4-5B92E3427823}" type="presOf" srcId="{D9685C26-5A99-4FA2-9F0C-6B1CF0BE96D6}" destId="{38D1B9F9-320B-074A-A950-D7E6FFC2C6CC}" srcOrd="0" destOrd="0" presId="urn:microsoft.com/office/officeart/2005/8/layout/default"/>
    <dgm:cxn modelId="{98913DD1-1748-4CB9-9B37-DCBB82303E58}" srcId="{A04D7CDA-6343-4BD6-A1FC-088018A1062F}" destId="{BD82D256-DF8D-4BD7-A3AC-EF955EFB6066}" srcOrd="1" destOrd="0" parTransId="{D5627294-69A1-41CF-AF78-619BFC7D53C3}" sibTransId="{C612F341-4D01-4865-B22A-17DDEB28CC99}"/>
    <dgm:cxn modelId="{E058FCD7-1010-4B08-8D77-6C2E4F9CC0D1}" srcId="{A04D7CDA-6343-4BD6-A1FC-088018A1062F}" destId="{86477007-5E8E-4740-B909-61623EFFEE58}" srcOrd="2" destOrd="0" parTransId="{E870DD0B-9D35-4B11-9CF9-789752A79454}" sibTransId="{6DAFD7E2-DC04-446A-9D94-AECC016E3C09}"/>
    <dgm:cxn modelId="{ECDE1DF5-2E53-AE49-B819-AF76C6D6792F}" type="presOf" srcId="{24A95AE6-97C1-5E42-BC11-A2E14AC7ADD0}" destId="{CA008002-9E5C-A843-AE24-52C4FED10213}" srcOrd="0" destOrd="0" presId="urn:microsoft.com/office/officeart/2005/8/layout/default"/>
    <dgm:cxn modelId="{B90EC3F5-1499-DF4F-9EB1-A01F54CD88DD}" type="presOf" srcId="{7A5396D7-7F7A-4084-892E-04CBF1AAC64A}" destId="{CA73FBDA-5165-A647-A10F-01C4EDB96666}" srcOrd="0" destOrd="0" presId="urn:microsoft.com/office/officeart/2005/8/layout/default"/>
    <dgm:cxn modelId="{5A5A4640-25EC-A343-8853-D968B537612D}" type="presParOf" srcId="{3A93AB92-54DD-2A4D-858E-EAFFF0E6B37D}" destId="{2854A0AC-5C61-914D-BB6D-616F2F458959}" srcOrd="0" destOrd="0" presId="urn:microsoft.com/office/officeart/2005/8/layout/default"/>
    <dgm:cxn modelId="{F2DE2A3B-1ECC-364A-9E1A-24CDE9E582BC}" type="presParOf" srcId="{3A93AB92-54DD-2A4D-858E-EAFFF0E6B37D}" destId="{AEFA1458-2641-8743-8FC0-95319D5739F1}" srcOrd="1" destOrd="0" presId="urn:microsoft.com/office/officeart/2005/8/layout/default"/>
    <dgm:cxn modelId="{A5964C95-4E75-FC4D-82A4-53759A5BE7D6}" type="presParOf" srcId="{3A93AB92-54DD-2A4D-858E-EAFFF0E6B37D}" destId="{83348257-4749-CF40-BBE2-083307EDB8DF}" srcOrd="2" destOrd="0" presId="urn:microsoft.com/office/officeart/2005/8/layout/default"/>
    <dgm:cxn modelId="{749030F4-D296-694D-8CFA-96CFBA4CC2DE}" type="presParOf" srcId="{3A93AB92-54DD-2A4D-858E-EAFFF0E6B37D}" destId="{F8A1B915-2C8B-3F40-8E45-62772B251D30}" srcOrd="3" destOrd="0" presId="urn:microsoft.com/office/officeart/2005/8/layout/default"/>
    <dgm:cxn modelId="{FCC68C3D-C173-724D-8C6C-85A8A1BB91C6}" type="presParOf" srcId="{3A93AB92-54DD-2A4D-858E-EAFFF0E6B37D}" destId="{7B397DCB-835C-2E4B-8A88-0CB11A1C382C}" srcOrd="4" destOrd="0" presId="urn:microsoft.com/office/officeart/2005/8/layout/default"/>
    <dgm:cxn modelId="{3E387751-ADE7-4A47-920E-DDEB98D80242}" type="presParOf" srcId="{3A93AB92-54DD-2A4D-858E-EAFFF0E6B37D}" destId="{F0265C78-99F2-6B44-9B51-400B7F6728DE}" srcOrd="5" destOrd="0" presId="urn:microsoft.com/office/officeart/2005/8/layout/default"/>
    <dgm:cxn modelId="{4B9006CE-729D-8543-AA74-EF8A13DC3A74}" type="presParOf" srcId="{3A93AB92-54DD-2A4D-858E-EAFFF0E6B37D}" destId="{CA73FBDA-5165-A647-A10F-01C4EDB96666}" srcOrd="6" destOrd="0" presId="urn:microsoft.com/office/officeart/2005/8/layout/default"/>
    <dgm:cxn modelId="{287B6055-24F3-7E4F-8397-C13F7E0D2781}" type="presParOf" srcId="{3A93AB92-54DD-2A4D-858E-EAFFF0E6B37D}" destId="{F90E88BA-23DE-C74F-81B3-5163238722B2}" srcOrd="7" destOrd="0" presId="urn:microsoft.com/office/officeart/2005/8/layout/default"/>
    <dgm:cxn modelId="{ABE28951-2F32-DC45-8ADC-478D0B84711E}" type="presParOf" srcId="{3A93AB92-54DD-2A4D-858E-EAFFF0E6B37D}" destId="{07EADC29-34EF-C540-AD45-D4084F34AF6D}" srcOrd="8" destOrd="0" presId="urn:microsoft.com/office/officeart/2005/8/layout/default"/>
    <dgm:cxn modelId="{3F69EEC3-B6EA-104A-8C36-4768DBBEC380}" type="presParOf" srcId="{3A93AB92-54DD-2A4D-858E-EAFFF0E6B37D}" destId="{6AAF7997-9982-C745-A968-1C83A60A089E}" srcOrd="9" destOrd="0" presId="urn:microsoft.com/office/officeart/2005/8/layout/default"/>
    <dgm:cxn modelId="{4A1BDD46-64D9-0F48-B7CD-A22AEC71BF31}" type="presParOf" srcId="{3A93AB92-54DD-2A4D-858E-EAFFF0E6B37D}" destId="{63F15895-D0C3-AE40-96E0-4C6584AD5C74}" srcOrd="10" destOrd="0" presId="urn:microsoft.com/office/officeart/2005/8/layout/default"/>
    <dgm:cxn modelId="{F61B4079-59CD-864A-A6EB-2E50EB608EC0}" type="presParOf" srcId="{3A93AB92-54DD-2A4D-858E-EAFFF0E6B37D}" destId="{B112546F-EEEB-E74C-AF16-E5D739441DA8}" srcOrd="11" destOrd="0" presId="urn:microsoft.com/office/officeart/2005/8/layout/default"/>
    <dgm:cxn modelId="{894F02DF-6E89-4C4D-AFD0-66410318D787}" type="presParOf" srcId="{3A93AB92-54DD-2A4D-858E-EAFFF0E6B37D}" destId="{CA008002-9E5C-A843-AE24-52C4FED10213}" srcOrd="12" destOrd="0" presId="urn:microsoft.com/office/officeart/2005/8/layout/default"/>
    <dgm:cxn modelId="{01901B09-BEC1-5A45-A912-87C984DE405E}" type="presParOf" srcId="{3A93AB92-54DD-2A4D-858E-EAFFF0E6B37D}" destId="{3DFEE264-E4DF-2B41-96B9-324CE0B70DF6}" srcOrd="13" destOrd="0" presId="urn:microsoft.com/office/officeart/2005/8/layout/default"/>
    <dgm:cxn modelId="{E314736A-C93B-5B40-907A-807D2C51F1F1}" type="presParOf" srcId="{3A93AB92-54DD-2A4D-858E-EAFFF0E6B37D}" destId="{38D1B9F9-320B-074A-A950-D7E6FFC2C6CC}" srcOrd="14" destOrd="0" presId="urn:microsoft.com/office/officeart/2005/8/layout/default"/>
    <dgm:cxn modelId="{3D5C9FF9-3B83-4856-944C-A1F466553B8B}" type="presParOf" srcId="{3A93AB92-54DD-2A4D-858E-EAFFF0E6B37D}" destId="{C2D548E2-97F9-4285-AAB4-AE9880C25AAE}" srcOrd="15" destOrd="0" presId="urn:microsoft.com/office/officeart/2005/8/layout/default"/>
    <dgm:cxn modelId="{9F5F0F74-FFB2-4F46-9895-472C2EB09AB5}" type="presParOf" srcId="{3A93AB92-54DD-2A4D-858E-EAFFF0E6B37D}" destId="{D0D8F5BF-5148-487A-ADF8-03A5C3B978E9}" srcOrd="16" destOrd="0" presId="urn:microsoft.com/office/officeart/2005/8/layout/default"/>
    <dgm:cxn modelId="{ED5F3DA9-3C84-4A64-9124-2EAB86DB1C02}" type="presParOf" srcId="{3A93AB92-54DD-2A4D-858E-EAFFF0E6B37D}" destId="{6B461D1A-980F-49C5-AEC4-48427F414D83}" srcOrd="17" destOrd="0" presId="urn:microsoft.com/office/officeart/2005/8/layout/default"/>
    <dgm:cxn modelId="{E2DD9539-37DB-4C2C-B7F5-6D795C84331E}" type="presParOf" srcId="{3A93AB92-54DD-2A4D-858E-EAFFF0E6B37D}" destId="{1CBAF4F0-23BC-40D3-A572-B687933A6C91}" srcOrd="1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A1BA63-1534-0B45-A4DB-3CD48C05C6A0}">
      <dsp:nvSpPr>
        <dsp:cNvPr id="0" name=""/>
        <dsp:cNvSpPr/>
      </dsp:nvSpPr>
      <dsp:spPr>
        <a:xfrm>
          <a:off x="0" y="451583"/>
          <a:ext cx="6263640" cy="10553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 dirty="0" err="1"/>
            <a:t>Mrs</a:t>
          </a:r>
          <a:r>
            <a:rPr lang="en-US" sz="4400" kern="1200" dirty="0"/>
            <a:t>  Bryant/ </a:t>
          </a:r>
          <a:r>
            <a:rPr lang="en-US" sz="4400" kern="1200" dirty="0" err="1"/>
            <a:t>Mrs</a:t>
          </a:r>
          <a:r>
            <a:rPr lang="en-US" sz="4400" kern="1200" dirty="0"/>
            <a:t> </a:t>
          </a:r>
          <a:r>
            <a:rPr lang="en-US" sz="4400" kern="1200" dirty="0" err="1"/>
            <a:t>Linham</a:t>
          </a:r>
          <a:endParaRPr lang="en-US" sz="4400" kern="1200" dirty="0"/>
        </a:p>
      </dsp:txBody>
      <dsp:txXfrm>
        <a:off x="51517" y="503100"/>
        <a:ext cx="6160606" cy="952306"/>
      </dsp:txXfrm>
    </dsp:sp>
    <dsp:sp modelId="{19F858B3-3D7D-E343-B900-6B91C4960B72}">
      <dsp:nvSpPr>
        <dsp:cNvPr id="0" name=""/>
        <dsp:cNvSpPr/>
      </dsp:nvSpPr>
      <dsp:spPr>
        <a:xfrm>
          <a:off x="0" y="1633643"/>
          <a:ext cx="6263640" cy="1055340"/>
        </a:xfrm>
        <a:prstGeom prst="roundRect">
          <a:avLst/>
        </a:prstGeom>
        <a:solidFill>
          <a:schemeClr val="accent5">
            <a:hueOff val="-2451115"/>
            <a:satOff val="-3409"/>
            <a:lumOff val="-13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Mrs Baird</a:t>
          </a:r>
        </a:p>
      </dsp:txBody>
      <dsp:txXfrm>
        <a:off x="51517" y="1685160"/>
        <a:ext cx="6160606" cy="952306"/>
      </dsp:txXfrm>
    </dsp:sp>
    <dsp:sp modelId="{057EF4EB-C49D-B34A-9DCF-B820FC77E3BD}">
      <dsp:nvSpPr>
        <dsp:cNvPr id="0" name=""/>
        <dsp:cNvSpPr/>
      </dsp:nvSpPr>
      <dsp:spPr>
        <a:xfrm>
          <a:off x="0" y="2815704"/>
          <a:ext cx="6263640" cy="1055340"/>
        </a:xfrm>
        <a:prstGeom prst="roundRect">
          <a:avLst/>
        </a:prstGeom>
        <a:solidFill>
          <a:schemeClr val="accent5">
            <a:hueOff val="-4902230"/>
            <a:satOff val="-6819"/>
            <a:lumOff val="-261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Mrs Beadle</a:t>
          </a:r>
        </a:p>
      </dsp:txBody>
      <dsp:txXfrm>
        <a:off x="51517" y="2867221"/>
        <a:ext cx="6160606" cy="952306"/>
      </dsp:txXfrm>
    </dsp:sp>
    <dsp:sp modelId="{6EB4B370-28C4-6F4B-821D-1D9048E53714}">
      <dsp:nvSpPr>
        <dsp:cNvPr id="0" name=""/>
        <dsp:cNvSpPr/>
      </dsp:nvSpPr>
      <dsp:spPr>
        <a:xfrm>
          <a:off x="0" y="3997764"/>
          <a:ext cx="6263640" cy="1055340"/>
        </a:xfrm>
        <a:prstGeom prst="roundRec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kern="1200"/>
            <a:t>Mr Bush</a:t>
          </a:r>
        </a:p>
      </dsp:txBody>
      <dsp:txXfrm>
        <a:off x="51517" y="4049281"/>
        <a:ext cx="6160606" cy="95230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D44CA2-910E-4594-A2F8-429E540B366A}">
      <dsp:nvSpPr>
        <dsp:cNvPr id="0" name=""/>
        <dsp:cNvSpPr/>
      </dsp:nvSpPr>
      <dsp:spPr>
        <a:xfrm>
          <a:off x="562927" y="25874"/>
          <a:ext cx="1445998" cy="1445998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786944-FE4F-47D2-B7EB-44760F53DAF4}">
      <dsp:nvSpPr>
        <dsp:cNvPr id="0" name=""/>
        <dsp:cNvSpPr/>
      </dsp:nvSpPr>
      <dsp:spPr>
        <a:xfrm>
          <a:off x="871091" y="334038"/>
          <a:ext cx="829671" cy="829671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A1034C-0737-413E-8EFB-DC514DBA3024}">
      <dsp:nvSpPr>
        <dsp:cNvPr id="0" name=""/>
        <dsp:cNvSpPr/>
      </dsp:nvSpPr>
      <dsp:spPr>
        <a:xfrm>
          <a:off x="100682" y="1922266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/>
            <a:t>We will meet in the hall. </a:t>
          </a:r>
        </a:p>
      </dsp:txBody>
      <dsp:txXfrm>
        <a:off x="100682" y="1922266"/>
        <a:ext cx="2370489" cy="720000"/>
      </dsp:txXfrm>
    </dsp:sp>
    <dsp:sp modelId="{77241C0F-08EE-4360-A263-27A82EC98A9E}">
      <dsp:nvSpPr>
        <dsp:cNvPr id="0" name=""/>
        <dsp:cNvSpPr/>
      </dsp:nvSpPr>
      <dsp:spPr>
        <a:xfrm>
          <a:off x="3348252" y="25874"/>
          <a:ext cx="1445998" cy="1445998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796AF0-47C5-407F-A401-90AAB7DF8115}">
      <dsp:nvSpPr>
        <dsp:cNvPr id="0" name=""/>
        <dsp:cNvSpPr/>
      </dsp:nvSpPr>
      <dsp:spPr>
        <a:xfrm>
          <a:off x="3656416" y="334038"/>
          <a:ext cx="829671" cy="829671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803220-5ED3-4A0C-ABAF-5AFD1DBB5F94}">
      <dsp:nvSpPr>
        <dsp:cNvPr id="0" name=""/>
        <dsp:cNvSpPr/>
      </dsp:nvSpPr>
      <dsp:spPr>
        <a:xfrm>
          <a:off x="2886007" y="1922266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/>
            <a:t>Luggage will be loaded up</a:t>
          </a:r>
        </a:p>
      </dsp:txBody>
      <dsp:txXfrm>
        <a:off x="2886007" y="1922266"/>
        <a:ext cx="2370489" cy="720000"/>
      </dsp:txXfrm>
    </dsp:sp>
    <dsp:sp modelId="{08329F39-FB0E-48E6-BF9B-315C4EE15C57}">
      <dsp:nvSpPr>
        <dsp:cNvPr id="0" name=""/>
        <dsp:cNvSpPr/>
      </dsp:nvSpPr>
      <dsp:spPr>
        <a:xfrm>
          <a:off x="6133577" y="25874"/>
          <a:ext cx="1445998" cy="1445998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723E7B-5CD9-48BE-8736-DF4B95ABA8BF}">
      <dsp:nvSpPr>
        <dsp:cNvPr id="0" name=""/>
        <dsp:cNvSpPr/>
      </dsp:nvSpPr>
      <dsp:spPr>
        <a:xfrm>
          <a:off x="6441741" y="334038"/>
          <a:ext cx="829671" cy="829671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3367E1-C8F2-4535-BC4C-BD4845ABF73C}">
      <dsp:nvSpPr>
        <dsp:cNvPr id="0" name=""/>
        <dsp:cNvSpPr/>
      </dsp:nvSpPr>
      <dsp:spPr>
        <a:xfrm>
          <a:off x="5671332" y="1922266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/>
            <a:t>Register</a:t>
          </a:r>
        </a:p>
      </dsp:txBody>
      <dsp:txXfrm>
        <a:off x="5671332" y="1922266"/>
        <a:ext cx="2370489" cy="720000"/>
      </dsp:txXfrm>
    </dsp:sp>
    <dsp:sp modelId="{58E58E3C-8D17-408A-9826-3C1D5F897A80}">
      <dsp:nvSpPr>
        <dsp:cNvPr id="0" name=""/>
        <dsp:cNvSpPr/>
      </dsp:nvSpPr>
      <dsp:spPr>
        <a:xfrm>
          <a:off x="8918902" y="25874"/>
          <a:ext cx="1445998" cy="1445998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F6AB8C-9148-431B-B633-2DEBD3AF6ED2}">
      <dsp:nvSpPr>
        <dsp:cNvPr id="0" name=""/>
        <dsp:cNvSpPr/>
      </dsp:nvSpPr>
      <dsp:spPr>
        <a:xfrm>
          <a:off x="9227066" y="334038"/>
          <a:ext cx="829671" cy="829671"/>
        </a:xfrm>
        <a:prstGeom prst="rect">
          <a:avLst/>
        </a:prstGeom>
        <a:blipFill>
          <a:blip xmlns:r="http://schemas.openxmlformats.org/officeDocument/2006/relationships"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D1E970-D303-452F-8A76-B7CB512CD111}">
      <dsp:nvSpPr>
        <dsp:cNvPr id="0" name=""/>
        <dsp:cNvSpPr/>
      </dsp:nvSpPr>
      <dsp:spPr>
        <a:xfrm>
          <a:off x="8456657" y="1922266"/>
          <a:ext cx="2370489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/>
            <a:t>Leave</a:t>
          </a:r>
        </a:p>
      </dsp:txBody>
      <dsp:txXfrm>
        <a:off x="8456657" y="1922266"/>
        <a:ext cx="2370489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54A0AC-5C61-914D-BB6D-616F2F458959}">
      <dsp:nvSpPr>
        <dsp:cNvPr id="0" name=""/>
        <dsp:cNvSpPr/>
      </dsp:nvSpPr>
      <dsp:spPr>
        <a:xfrm>
          <a:off x="582645" y="1178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Zip Wire</a:t>
          </a:r>
        </a:p>
      </dsp:txBody>
      <dsp:txXfrm>
        <a:off x="582645" y="1178"/>
        <a:ext cx="2174490" cy="1304694"/>
      </dsp:txXfrm>
    </dsp:sp>
    <dsp:sp modelId="{83348257-4749-CF40-BBE2-083307EDB8DF}">
      <dsp:nvSpPr>
        <dsp:cNvPr id="0" name=""/>
        <dsp:cNvSpPr/>
      </dsp:nvSpPr>
      <dsp:spPr>
        <a:xfrm>
          <a:off x="2974584" y="1178"/>
          <a:ext cx="2174490" cy="130469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Climbing</a:t>
          </a:r>
        </a:p>
      </dsp:txBody>
      <dsp:txXfrm>
        <a:off x="2974584" y="1178"/>
        <a:ext cx="2174490" cy="1304694"/>
      </dsp:txXfrm>
    </dsp:sp>
    <dsp:sp modelId="{7B397DCB-835C-2E4B-8A88-0CB11A1C382C}">
      <dsp:nvSpPr>
        <dsp:cNvPr id="0" name=""/>
        <dsp:cNvSpPr/>
      </dsp:nvSpPr>
      <dsp:spPr>
        <a:xfrm>
          <a:off x="5366524" y="1178"/>
          <a:ext cx="2174490" cy="130469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Trapeze</a:t>
          </a:r>
        </a:p>
      </dsp:txBody>
      <dsp:txXfrm>
        <a:off x="5366524" y="1178"/>
        <a:ext cx="2174490" cy="1304694"/>
      </dsp:txXfrm>
    </dsp:sp>
    <dsp:sp modelId="{CA73FBDA-5165-A647-A10F-01C4EDB96666}">
      <dsp:nvSpPr>
        <dsp:cNvPr id="0" name=""/>
        <dsp:cNvSpPr/>
      </dsp:nvSpPr>
      <dsp:spPr>
        <a:xfrm>
          <a:off x="7758464" y="1178"/>
          <a:ext cx="2174490" cy="130469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Giant Swing</a:t>
          </a:r>
        </a:p>
      </dsp:txBody>
      <dsp:txXfrm>
        <a:off x="7758464" y="1178"/>
        <a:ext cx="2174490" cy="1304694"/>
      </dsp:txXfrm>
    </dsp:sp>
    <dsp:sp modelId="{07EADC29-34EF-C540-AD45-D4084F34AF6D}">
      <dsp:nvSpPr>
        <dsp:cNvPr id="0" name=""/>
        <dsp:cNvSpPr/>
      </dsp:nvSpPr>
      <dsp:spPr>
        <a:xfrm>
          <a:off x="582645" y="1523321"/>
          <a:ext cx="2174490" cy="1304694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Archery</a:t>
          </a:r>
        </a:p>
      </dsp:txBody>
      <dsp:txXfrm>
        <a:off x="582645" y="1523321"/>
        <a:ext cx="2174490" cy="1304694"/>
      </dsp:txXfrm>
    </dsp:sp>
    <dsp:sp modelId="{63F15895-D0C3-AE40-96E0-4C6584AD5C74}">
      <dsp:nvSpPr>
        <dsp:cNvPr id="0" name=""/>
        <dsp:cNvSpPr/>
      </dsp:nvSpPr>
      <dsp:spPr>
        <a:xfrm>
          <a:off x="2974584" y="1523321"/>
          <a:ext cx="2174490" cy="130469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Aeroball  </a:t>
          </a:r>
        </a:p>
      </dsp:txBody>
      <dsp:txXfrm>
        <a:off x="2974584" y="1523321"/>
        <a:ext cx="2174490" cy="1304694"/>
      </dsp:txXfrm>
    </dsp:sp>
    <dsp:sp modelId="{CA008002-9E5C-A843-AE24-52C4FED10213}">
      <dsp:nvSpPr>
        <dsp:cNvPr id="0" name=""/>
        <dsp:cNvSpPr/>
      </dsp:nvSpPr>
      <dsp:spPr>
        <a:xfrm>
          <a:off x="5366524" y="1523321"/>
          <a:ext cx="2174490" cy="1304694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Jacob’s Ladder</a:t>
          </a:r>
        </a:p>
      </dsp:txBody>
      <dsp:txXfrm>
        <a:off x="5366524" y="1523321"/>
        <a:ext cx="2174490" cy="1304694"/>
      </dsp:txXfrm>
    </dsp:sp>
    <dsp:sp modelId="{38D1B9F9-320B-074A-A950-D7E6FFC2C6CC}">
      <dsp:nvSpPr>
        <dsp:cNvPr id="0" name=""/>
        <dsp:cNvSpPr/>
      </dsp:nvSpPr>
      <dsp:spPr>
        <a:xfrm>
          <a:off x="7758464" y="1523321"/>
          <a:ext cx="2174490" cy="1304694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Stand Up Paddle Boarding</a:t>
          </a:r>
        </a:p>
      </dsp:txBody>
      <dsp:txXfrm>
        <a:off x="7758464" y="1523321"/>
        <a:ext cx="2174490" cy="1304694"/>
      </dsp:txXfrm>
    </dsp:sp>
    <dsp:sp modelId="{D0D8F5BF-5148-487A-ADF8-03A5C3B978E9}">
      <dsp:nvSpPr>
        <dsp:cNvPr id="0" name=""/>
        <dsp:cNvSpPr/>
      </dsp:nvSpPr>
      <dsp:spPr>
        <a:xfrm>
          <a:off x="2954949" y="2920331"/>
          <a:ext cx="2174490" cy="1304694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Raft building</a:t>
          </a:r>
        </a:p>
      </dsp:txBody>
      <dsp:txXfrm>
        <a:off x="2954949" y="2920331"/>
        <a:ext cx="2174490" cy="1304694"/>
      </dsp:txXfrm>
    </dsp:sp>
    <dsp:sp modelId="{1CBAF4F0-23BC-40D3-A572-B687933A6C91}">
      <dsp:nvSpPr>
        <dsp:cNvPr id="0" name=""/>
        <dsp:cNvSpPr/>
      </dsp:nvSpPr>
      <dsp:spPr>
        <a:xfrm>
          <a:off x="5470378" y="2978090"/>
          <a:ext cx="2174490" cy="1304694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Abseiling</a:t>
          </a:r>
        </a:p>
      </dsp:txBody>
      <dsp:txXfrm>
        <a:off x="5470378" y="2978090"/>
        <a:ext cx="2174490" cy="13046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6247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18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040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4101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508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404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532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467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803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838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19E3A-6C82-41DD-8CB9-1711D455D403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819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219E3A-6C82-41DD-8CB9-1711D455D403}" type="datetimeFigureOut">
              <a:rPr lang="en-GB" smtClean="0"/>
              <a:t>19/09/2025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8BC87-214A-4646-9656-A15E571A22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437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schoolsandgroups.pgl.co.uk/centres/osmington-bay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gl.co.uk/en-gb/school-trips/resources/teacher-guide/insuranc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4" descr="Houses by the beach">
            <a:extLst>
              <a:ext uri="{FF2B5EF4-FFF2-40B4-BE49-F238E27FC236}">
                <a16:creationId xmlns:a16="http://schemas.microsoft.com/office/drawing/2014/main" id="{831FFA83-C304-9CEC-ABDB-0CD47E1A4C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0000"/>
          </a:blip>
          <a:srcRect b="2500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F6B33172-90D0-F487-DDB5-E9008EC8F2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" y="43392"/>
            <a:ext cx="12192000" cy="68146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1436842"/>
          </a:xfrm>
        </p:spPr>
        <p:txBody>
          <a:bodyPr>
            <a:normAutofit/>
          </a:bodyPr>
          <a:lstStyle/>
          <a:p>
            <a:r>
              <a:rPr lang="en-GB" dirty="0" err="1">
                <a:solidFill>
                  <a:srgbClr val="002060"/>
                </a:solidFill>
              </a:rPr>
              <a:t>Osmington</a:t>
            </a:r>
            <a:r>
              <a:rPr lang="en-GB" dirty="0">
                <a:solidFill>
                  <a:srgbClr val="002060"/>
                </a:solidFill>
              </a:rPr>
              <a:t> Bay 2025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602596"/>
            <a:ext cx="9144000" cy="265520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002060"/>
                </a:solidFill>
              </a:rPr>
              <a:t>Monday 20th October – Friday 24</a:t>
            </a:r>
            <a:r>
              <a:rPr lang="en-GB" baseline="30000" dirty="0">
                <a:solidFill>
                  <a:srgbClr val="002060"/>
                </a:solidFill>
              </a:rPr>
              <a:t>th</a:t>
            </a:r>
            <a:r>
              <a:rPr lang="en-GB" dirty="0">
                <a:solidFill>
                  <a:srgbClr val="002060"/>
                </a:solidFill>
              </a:rPr>
              <a:t> October</a:t>
            </a:r>
          </a:p>
        </p:txBody>
      </p:sp>
    </p:spTree>
    <p:extLst>
      <p:ext uri="{BB962C8B-B14F-4D97-AF65-F5344CB8AC3E}">
        <p14:creationId xmlns:p14="http://schemas.microsoft.com/office/powerpoint/2010/main" val="41860998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8">
            <a:extLst>
              <a:ext uri="{FF2B5EF4-FFF2-40B4-BE49-F238E27FC236}">
                <a16:creationId xmlns:a16="http://schemas.microsoft.com/office/drawing/2014/main" id="{71B2258F-86CA-4D4D-8270-BC05FCDEBF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7999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4" descr="Houses by the beach">
            <a:extLst>
              <a:ext uri="{FF2B5EF4-FFF2-40B4-BE49-F238E27FC236}">
                <a16:creationId xmlns:a16="http://schemas.microsoft.com/office/drawing/2014/main" id="{831FFA83-C304-9CEC-ABDB-0CD47E1A4C0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50000"/>
          </a:blip>
          <a:srcRect b="2500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pic>
        <p:nvPicPr>
          <p:cNvPr id="10" name="Picture 4">
            <a:extLst>
              <a:ext uri="{FF2B5EF4-FFF2-40B4-BE49-F238E27FC236}">
                <a16:creationId xmlns:a16="http://schemas.microsoft.com/office/drawing/2014/main" id="{F6B33172-90D0-F487-DDB5-E9008EC8F2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" y="43392"/>
            <a:ext cx="12192000" cy="68146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4371" y="428235"/>
            <a:ext cx="2335731" cy="1436842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2060"/>
                </a:solidFill>
              </a:rPr>
              <a:t>Virtual Tour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7E57EF7C-2B91-4632-9978-44854DBCA4F8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3301872"/>
              </p:ext>
            </p:extLst>
          </p:nvPr>
        </p:nvGraphicFramePr>
        <p:xfrm>
          <a:off x="3180241" y="428235"/>
          <a:ext cx="8765213" cy="61939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Acrobat Document" r:id="rId5" imgW="5346330" imgH="3778206" progId="AcroExch.Document.DC">
                  <p:embed/>
                </p:oleObj>
              </mc:Choice>
              <mc:Fallback>
                <p:oleObj name="Acrobat Document" r:id="rId5" imgW="5346330" imgH="3778206" progId="AcroExch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180241" y="428235"/>
                        <a:ext cx="8765213" cy="619394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7329609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A20E1B7-7E45-28F5-4208-0474A8036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US" sz="6000">
                <a:solidFill>
                  <a:schemeClr val="bg1"/>
                </a:solidFill>
              </a:rPr>
              <a:t>Staff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54D3BA4-7E2F-7485-5066-87650B80B59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3209577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23592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E851CF1-31F1-0755-9BC1-6D242FA29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Departure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FA2FEFA-890D-229B-9CA4-FAAB5B6A92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81491"/>
              </p:ext>
            </p:extLst>
          </p:nvPr>
        </p:nvGraphicFramePr>
        <p:xfrm>
          <a:off x="644056" y="2112581"/>
          <a:ext cx="10927829" cy="2668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360AC8F-3D8A-5E31-D2C1-0F549FADF65B}"/>
              </a:ext>
            </a:extLst>
          </p:cNvPr>
          <p:cNvSpPr txBox="1"/>
          <p:nvPr/>
        </p:nvSpPr>
        <p:spPr>
          <a:xfrm>
            <a:off x="775252" y="5029200"/>
            <a:ext cx="105553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Come to school dressed ready for 1</a:t>
            </a:r>
            <a:r>
              <a:rPr lang="en-US" baseline="30000" dirty="0"/>
              <a:t>st</a:t>
            </a:r>
            <a:r>
              <a:rPr lang="en-US" dirty="0"/>
              <a:t> activity.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Bring a packed lunch with them for the 1</a:t>
            </a:r>
            <a:r>
              <a:rPr lang="en-US" baseline="30000" dirty="0"/>
              <a:t>st</a:t>
            </a:r>
            <a:r>
              <a:rPr lang="en-US" dirty="0"/>
              <a:t> day.</a:t>
            </a:r>
          </a:p>
        </p:txBody>
      </p:sp>
    </p:spTree>
    <p:extLst>
      <p:ext uri="{BB962C8B-B14F-4D97-AF65-F5344CB8AC3E}">
        <p14:creationId xmlns:p14="http://schemas.microsoft.com/office/powerpoint/2010/main" val="25993004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8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2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0221826"/>
              </p:ext>
            </p:extLst>
          </p:nvPr>
        </p:nvGraphicFramePr>
        <p:xfrm>
          <a:off x="1120477" y="1237245"/>
          <a:ext cx="9951041" cy="4377369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2601905">
                  <a:extLst>
                    <a:ext uri="{9D8B030D-6E8A-4147-A177-3AD203B41FA5}">
                      <a16:colId xmlns:a16="http://schemas.microsoft.com/office/drawing/2014/main" val="2394381843"/>
                    </a:ext>
                  </a:extLst>
                </a:gridCol>
                <a:gridCol w="7349136">
                  <a:extLst>
                    <a:ext uri="{9D8B030D-6E8A-4147-A177-3AD203B41FA5}">
                      <a16:colId xmlns:a16="http://schemas.microsoft.com/office/drawing/2014/main" val="522445746"/>
                    </a:ext>
                  </a:extLst>
                </a:gridCol>
              </a:tblGrid>
              <a:tr h="580625">
                <a:tc>
                  <a:txBody>
                    <a:bodyPr/>
                    <a:lstStyle/>
                    <a:p>
                      <a:pPr algn="l" fontAlgn="base"/>
                      <a:r>
                        <a:rPr lang="en-GB" sz="2400" b="0" cap="none" spc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Schedule</a:t>
                      </a:r>
                    </a:p>
                  </a:txBody>
                  <a:tcPr marL="0" marR="109759" marT="27217" marB="136084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2400" b="0" cap="none" spc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Activities</a:t>
                      </a:r>
                    </a:p>
                  </a:txBody>
                  <a:tcPr marL="0" marR="109759" marT="27217" marB="136084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87361420"/>
                  </a:ext>
                </a:extLst>
              </a:tr>
              <a:tr h="503511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b="0" cap="none" spc="0" dirty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07.00 - 09.00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Get up, get ready and fuel up for the day ahead with a hearty breakfast.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68260758"/>
                  </a:ext>
                </a:extLst>
              </a:tr>
              <a:tr h="503511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b="0" cap="none" spc="0" dirty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09.00 - 12.10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Morning activities - 2 sessions with a 10 minute break in-between.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9149947"/>
                  </a:ext>
                </a:extLst>
              </a:tr>
              <a:tr h="503511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b="0" cap="none" spc="0" dirty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12.10 - 14.15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Enjoy a fresh and tasty two-course hot lunch and some free time.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9243305"/>
                  </a:ext>
                </a:extLst>
              </a:tr>
              <a:tr h="503511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b="0" cap="none" spc="0" dirty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14.15 - 17.25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Afternoon activities - 2 sessions with a 10 minute break in-between.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9206603"/>
                  </a:ext>
                </a:extLst>
              </a:tr>
              <a:tr h="503511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b="0" cap="none" spc="0" dirty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17.25 - 19.00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Time to eat again - a different dinner menu each day.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92704754"/>
                  </a:ext>
                </a:extLst>
              </a:tr>
              <a:tr h="775678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b="0" cap="none" spc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19.00 - 21.00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cap="none" spc="0">
                          <a:solidFill>
                            <a:schemeClr val="tx1"/>
                          </a:solidFill>
                          <a:effectLst/>
                        </a:rPr>
                        <a:t>Discos, campfires, quizzes and more - our evening entertainment programme keeps everyone engaged until bedtime.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6381311"/>
                  </a:ext>
                </a:extLst>
              </a:tr>
              <a:tr h="503511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b="0" cap="none" spc="0">
                          <a:solidFill>
                            <a:schemeClr val="tx1"/>
                          </a:solidFill>
                          <a:effectLst/>
                          <a:latin typeface="HelveticaNeueW02-65Medi"/>
                        </a:rPr>
                        <a:t>21.00 / 21.30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800" cap="none" spc="0" dirty="0">
                          <a:solidFill>
                            <a:schemeClr val="tx1"/>
                          </a:solidFill>
                          <a:effectLst/>
                        </a:rPr>
                        <a:t>Bedtime. Catch up on some sleep ready to do it all again tomorrow!</a:t>
                      </a:r>
                    </a:p>
                  </a:txBody>
                  <a:tcPr marL="0" marR="109759" marT="40825" marB="136084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873071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1599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90849B-B09E-6249-B015-277D248C93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t="15730"/>
          <a:stretch/>
        </p:blipFill>
        <p:spPr>
          <a:xfrm>
            <a:off x="20" y="9949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3DCD862-365A-2B1E-020F-D7205E059A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rgbClr val="FFFFFF"/>
                </a:solidFill>
              </a:rPr>
              <a:t>Activities will include: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1850B76-5A07-1698-60E4-095852ACC4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116890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537782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hlinkClick r:id="rId2"/>
            <a:extLst>
              <a:ext uri="{FF2B5EF4-FFF2-40B4-BE49-F238E27FC236}">
                <a16:creationId xmlns:a16="http://schemas.microsoft.com/office/drawing/2014/main" id="{2DF444A0-189F-42C4-8540-8FC9085F4D7A}"/>
              </a:ext>
            </a:extLst>
          </p:cNvPr>
          <p:cNvSpPr txBox="1"/>
          <p:nvPr/>
        </p:nvSpPr>
        <p:spPr>
          <a:xfrm>
            <a:off x="4994650" y="305465"/>
            <a:ext cx="6097604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800" b="1" u="sng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Osmington</a:t>
            </a:r>
            <a:r>
              <a:rPr lang="en-GB" sz="2800" b="1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 Bay</a:t>
            </a:r>
            <a:endParaRPr lang="en-GB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A2FFA66-2D21-4C66-9D30-E403A946B9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0232" y="1601829"/>
            <a:ext cx="2788119" cy="327345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D474DD2-A8E5-4343-A3F3-DEA64E7203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448" y="1524574"/>
            <a:ext cx="2829960" cy="335071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F469D88-E256-4CA3-846E-870758C2B99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486" y="1601829"/>
            <a:ext cx="2826668" cy="3350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1768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829" t="13850" r="2391" b="8561"/>
          <a:stretch/>
        </p:blipFill>
        <p:spPr>
          <a:xfrm>
            <a:off x="787400" y="113600"/>
            <a:ext cx="10675730" cy="674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4988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6139D64-77F2-4295-A96A-EB96545DE84F}"/>
              </a:ext>
            </a:extLst>
          </p:cNvPr>
          <p:cNvSpPr txBox="1"/>
          <p:nvPr/>
        </p:nvSpPr>
        <p:spPr>
          <a:xfrm>
            <a:off x="8412746" y="1013416"/>
            <a:ext cx="324273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00B050"/>
                </a:solidFill>
              </a:rPr>
              <a:t>Please ensure all items are named!</a:t>
            </a:r>
          </a:p>
          <a:p>
            <a:endParaRPr lang="en-GB" sz="3200" b="1" dirty="0">
              <a:solidFill>
                <a:srgbClr val="00B050"/>
              </a:solidFill>
            </a:endParaRPr>
          </a:p>
          <a:p>
            <a:r>
              <a:rPr lang="en-GB" sz="3200" b="1" dirty="0">
                <a:solidFill>
                  <a:srgbClr val="00B050"/>
                </a:solidFill>
              </a:rPr>
              <a:t>If a child chooses to bring a camera, this will need to be named and handed to their group leader.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67BFCDD7-907E-466E-9644-89F01209AA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3239"/>
          <a:stretch/>
        </p:blipFill>
        <p:spPr>
          <a:xfrm>
            <a:off x="3301465" y="0"/>
            <a:ext cx="4638941" cy="6848899"/>
          </a:xfrm>
        </p:spPr>
      </p:pic>
    </p:spTree>
    <p:extLst>
      <p:ext uri="{BB962C8B-B14F-4D97-AF65-F5344CB8AC3E}">
        <p14:creationId xmlns:p14="http://schemas.microsoft.com/office/powerpoint/2010/main" val="3702065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BBE91-73D9-0DE2-368D-AC6FA00756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 err="1"/>
              <a:t>En</a:t>
            </a:r>
            <a:r>
              <a:rPr lang="en-US" b="1" u="sng" dirty="0"/>
              <a:t>-suite rooms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E14618F-90C8-A8B1-E2C2-187AB4011F9E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0" y="1435100"/>
            <a:ext cx="12192000" cy="54229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rgbClr val="4A7EBB"/>
            </a:solidFill>
            <a:miter lim="800000"/>
            <a:headEnd/>
            <a:tailEnd/>
          </a:ln>
          <a:effectLst>
            <a:outerShdw blurRad="40000" dist="23000" dir="5400000" rotWithShape="0">
              <a:srgbClr val="808080">
                <a:alpha val="34999"/>
              </a:srgbClr>
            </a:outerShdw>
          </a:effectLst>
        </p:spPr>
        <p:txBody>
          <a:bodyPr anchor="ctr"/>
          <a:lstStyle/>
          <a:p>
            <a:pPr marL="0" indent="0">
              <a:buNone/>
            </a:pPr>
            <a:r>
              <a:rPr lang="en-US" dirty="0">
                <a:highlight>
                  <a:srgbClr val="FFFF00"/>
                </a:highlight>
              </a:rPr>
              <a:t>Children will be with at least one chosen friend.</a:t>
            </a:r>
          </a:p>
          <a:p>
            <a:pPr marL="0" indent="0">
              <a:buNone/>
            </a:pPr>
            <a:r>
              <a:rPr lang="en-US" dirty="0">
                <a:highlight>
                  <a:srgbClr val="00FF00"/>
                </a:highlight>
              </a:rPr>
              <a:t>Children will be told of rooms when we arrive at camp.</a:t>
            </a:r>
          </a:p>
          <a:p>
            <a:pPr marL="0" indent="0">
              <a:buNone/>
            </a:pPr>
            <a:r>
              <a:rPr lang="en-US" dirty="0">
                <a:highlight>
                  <a:srgbClr val="FFFF00"/>
                </a:highlight>
              </a:rPr>
              <a:t>Rooms of 4</a:t>
            </a:r>
          </a:p>
          <a:p>
            <a:pPr marL="0" indent="0">
              <a:buNone/>
            </a:pPr>
            <a:r>
              <a:rPr lang="en-US" dirty="0">
                <a:highlight>
                  <a:srgbClr val="00FF00"/>
                </a:highlight>
              </a:rPr>
              <a:t>All rooms are equipped with </a:t>
            </a:r>
            <a:r>
              <a:rPr lang="en-US" dirty="0" err="1">
                <a:highlight>
                  <a:srgbClr val="00FF00"/>
                </a:highlight>
              </a:rPr>
              <a:t>en</a:t>
            </a:r>
            <a:r>
              <a:rPr lang="en-US" dirty="0">
                <a:highlight>
                  <a:srgbClr val="00FF00"/>
                </a:highlight>
              </a:rPr>
              <a:t>-suite facilities.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9AA31D-E5A1-4D58-AD0D-BFCF5FF3D3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4115" y="1435099"/>
            <a:ext cx="4247885" cy="3878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4256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5900"/>
            <a:ext cx="10515600" cy="5961063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Please complete all information boxes on parent pay </a:t>
            </a:r>
            <a:r>
              <a:rPr lang="en-GB" dirty="0" err="1"/>
              <a:t>e.g</a:t>
            </a:r>
            <a:r>
              <a:rPr lang="en-GB" dirty="0"/>
              <a:t> emergency contacts, medication, dietary requirements, swimming ability, name and address of doctors </a:t>
            </a:r>
            <a:r>
              <a:rPr lang="en-GB" dirty="0" err="1"/>
              <a:t>etc</a:t>
            </a:r>
            <a:endParaRPr lang="en-GB" dirty="0"/>
          </a:p>
          <a:p>
            <a:r>
              <a:rPr lang="en-GB" dirty="0"/>
              <a:t>Medication administration forms </a:t>
            </a:r>
          </a:p>
          <a:p>
            <a:r>
              <a:rPr lang="en-GB" dirty="0"/>
              <a:t>PGL’s website</a:t>
            </a:r>
            <a:r>
              <a:rPr lang="en-GB" dirty="0">
                <a:hlinkClick r:id="rId2"/>
              </a:rPr>
              <a:t> www.pgl.co.uk/insurance </a:t>
            </a:r>
            <a:r>
              <a:rPr lang="en-GB" dirty="0"/>
              <a:t>to read and understand the Key Facts and Insurance Policy</a:t>
            </a:r>
          </a:p>
          <a:p>
            <a:r>
              <a:rPr lang="en-GB" dirty="0"/>
              <a:t>Kit Lists – please pack bag with them! If possible include 3 towels as we have two water activities</a:t>
            </a:r>
          </a:p>
          <a:p>
            <a:r>
              <a:rPr lang="en-GB" dirty="0"/>
              <a:t>Duvet and pillow in </a:t>
            </a:r>
            <a:r>
              <a:rPr lang="en-GB" b="1" u="sng" dirty="0"/>
              <a:t>named</a:t>
            </a:r>
            <a:r>
              <a:rPr lang="en-GB" dirty="0"/>
              <a:t> black bag or something stronger. (+ return journey)</a:t>
            </a:r>
          </a:p>
          <a:p>
            <a:r>
              <a:rPr lang="en-GB" dirty="0"/>
              <a:t>2 named black bags for wet clothes/shoes and washing</a:t>
            </a:r>
          </a:p>
          <a:p>
            <a:r>
              <a:rPr lang="en-GB" dirty="0"/>
              <a:t>No aerosols </a:t>
            </a:r>
          </a:p>
          <a:p>
            <a:r>
              <a:rPr lang="en-GB" dirty="0"/>
              <a:t>Children will need to carry own luggage</a:t>
            </a:r>
          </a:p>
          <a:p>
            <a:r>
              <a:rPr lang="en-GB" dirty="0"/>
              <a:t>Biscuits (if you are happy to contribute to have with evening drink)</a:t>
            </a:r>
          </a:p>
          <a:p>
            <a:r>
              <a:rPr lang="en-GB" dirty="0"/>
              <a:t>Indoor/outdoor/water footwear</a:t>
            </a:r>
          </a:p>
          <a:p>
            <a:r>
              <a:rPr lang="en-GB" dirty="0"/>
              <a:t>Pocket money – maximum £10 – named envelope given to staff</a:t>
            </a:r>
          </a:p>
          <a:p>
            <a:r>
              <a:rPr lang="en-GB" dirty="0"/>
              <a:t>No electronic devices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79847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410</Words>
  <Application>Microsoft Office PowerPoint</Application>
  <PresentationFormat>Widescreen</PresentationFormat>
  <Paragraphs>63</Paragraphs>
  <Slides>11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HelveticaNeueW02-65Medi</vt:lpstr>
      <vt:lpstr>Office Theme</vt:lpstr>
      <vt:lpstr>Acrobat Document</vt:lpstr>
      <vt:lpstr>Osmington Bay 2025</vt:lpstr>
      <vt:lpstr>Virtual Tour</vt:lpstr>
      <vt:lpstr>Staff</vt:lpstr>
      <vt:lpstr>Departure</vt:lpstr>
      <vt:lpstr>PowerPoint Presentation</vt:lpstr>
      <vt:lpstr>Activities will include:</vt:lpstr>
      <vt:lpstr>PowerPoint Presentation</vt:lpstr>
      <vt:lpstr>PowerPoint Presentation</vt:lpstr>
      <vt:lpstr>PowerPoint Presentation</vt:lpstr>
      <vt:lpstr>En-suite rooms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Nicola Bryant</dc:creator>
  <cp:lastModifiedBy>Nicola Bryant</cp:lastModifiedBy>
  <cp:revision>32</cp:revision>
  <dcterms:created xsi:type="dcterms:W3CDTF">2021-09-13T11:55:48Z</dcterms:created>
  <dcterms:modified xsi:type="dcterms:W3CDTF">2025-09-19T06:33:04Z</dcterms:modified>
</cp:coreProperties>
</file>