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3" r:id="rId6"/>
    <p:sldId id="264" r:id="rId7"/>
    <p:sldId id="265" r:id="rId8"/>
    <p:sldId id="274" r:id="rId9"/>
    <p:sldId id="267" r:id="rId10"/>
    <p:sldId id="271" r:id="rId11"/>
    <p:sldId id="272" r:id="rId12"/>
    <p:sldId id="269" r:id="rId13"/>
    <p:sldId id="273"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6" d="100"/>
          <a:sy n="66" d="100"/>
        </p:scale>
        <p:origin x="6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1C6FDC71-72F1-43BF-A6D4-575A77DBF6CF}"/>
    <pc:docChg chg="custSel modSld">
      <pc:chgData name="Lucie" userId="c50cff21-485a-41d1-8c19-c6f4a2f56bea" providerId="ADAL" clId="{1C6FDC71-72F1-43BF-A6D4-575A77DBF6CF}" dt="2025-09-08T16:56:04.870" v="266" actId="20577"/>
      <pc:docMkLst>
        <pc:docMk/>
      </pc:docMkLst>
      <pc:sldChg chg="modSp mod">
        <pc:chgData name="Lucie" userId="c50cff21-485a-41d1-8c19-c6f4a2f56bea" providerId="ADAL" clId="{1C6FDC71-72F1-43BF-A6D4-575A77DBF6CF}" dt="2025-09-08T16:49:47.666" v="166" actId="20577"/>
        <pc:sldMkLst>
          <pc:docMk/>
          <pc:sldMk cId="1789211402" sldId="257"/>
        </pc:sldMkLst>
        <pc:spChg chg="mod">
          <ac:chgData name="Lucie" userId="c50cff21-485a-41d1-8c19-c6f4a2f56bea" providerId="ADAL" clId="{1C6FDC71-72F1-43BF-A6D4-575A77DBF6CF}" dt="2025-09-08T16:49:47.666" v="166" actId="20577"/>
          <ac:spMkLst>
            <pc:docMk/>
            <pc:sldMk cId="1789211402" sldId="257"/>
            <ac:spMk id="3" creationId="{00000000-0000-0000-0000-000000000000}"/>
          </ac:spMkLst>
        </pc:spChg>
      </pc:sldChg>
      <pc:sldChg chg="modSp mod">
        <pc:chgData name="Lucie" userId="c50cff21-485a-41d1-8c19-c6f4a2f56bea" providerId="ADAL" clId="{1C6FDC71-72F1-43BF-A6D4-575A77DBF6CF}" dt="2025-09-08T16:50:00.501" v="168" actId="1076"/>
        <pc:sldMkLst>
          <pc:docMk/>
          <pc:sldMk cId="83868943" sldId="258"/>
        </pc:sldMkLst>
        <pc:spChg chg="mod">
          <ac:chgData name="Lucie" userId="c50cff21-485a-41d1-8c19-c6f4a2f56bea" providerId="ADAL" clId="{1C6FDC71-72F1-43BF-A6D4-575A77DBF6CF}" dt="2025-09-08T16:50:00.501" v="168" actId="1076"/>
          <ac:spMkLst>
            <pc:docMk/>
            <pc:sldMk cId="83868943" sldId="258"/>
            <ac:spMk id="8" creationId="{520BA492-2A95-4961-AE84-60F06E16BA77}"/>
          </ac:spMkLst>
        </pc:spChg>
      </pc:sldChg>
      <pc:sldChg chg="modSp mod">
        <pc:chgData name="Lucie" userId="c50cff21-485a-41d1-8c19-c6f4a2f56bea" providerId="ADAL" clId="{1C6FDC71-72F1-43BF-A6D4-575A77DBF6CF}" dt="2025-09-08T16:56:04.870" v="266" actId="20577"/>
        <pc:sldMkLst>
          <pc:docMk/>
          <pc:sldMk cId="1216323488" sldId="259"/>
        </pc:sldMkLst>
        <pc:spChg chg="mod">
          <ac:chgData name="Lucie" userId="c50cff21-485a-41d1-8c19-c6f4a2f56bea" providerId="ADAL" clId="{1C6FDC71-72F1-43BF-A6D4-575A77DBF6CF}" dt="2025-09-08T16:56:04.870" v="266" actId="20577"/>
          <ac:spMkLst>
            <pc:docMk/>
            <pc:sldMk cId="1216323488" sldId="259"/>
            <ac:spMk id="3" creationId="{00000000-0000-0000-0000-000000000000}"/>
          </ac:spMkLst>
        </pc:spChg>
      </pc:sldChg>
    </pc:docChg>
  </pc:docChgLst>
  <pc:docChgLst>
    <pc:chgData name="Lucie" userId="c50cff21-485a-41d1-8c19-c6f4a2f56bea" providerId="ADAL" clId="{E14855B3-2403-430E-8546-0634EEA32E81}"/>
    <pc:docChg chg="custSel addSld delSld modSld">
      <pc:chgData name="Lucie" userId="c50cff21-485a-41d1-8c19-c6f4a2f56bea" providerId="ADAL" clId="{E14855B3-2403-430E-8546-0634EEA32E81}" dt="2026-09-15T14:19:00.566" v="71" actId="14100"/>
      <pc:docMkLst>
        <pc:docMk/>
      </pc:docMkLst>
      <pc:sldChg chg="modSp mod">
        <pc:chgData name="Lucie" userId="c50cff21-485a-41d1-8c19-c6f4a2f56bea" providerId="ADAL" clId="{E14855B3-2403-430E-8546-0634EEA32E81}" dt="2026-09-15T12:01:12.525" v="31" actId="20577"/>
        <pc:sldMkLst>
          <pc:docMk/>
          <pc:sldMk cId="4266618340" sldId="256"/>
        </pc:sldMkLst>
        <pc:spChg chg="mod">
          <ac:chgData name="Lucie" userId="c50cff21-485a-41d1-8c19-c6f4a2f56bea" providerId="ADAL" clId="{E14855B3-2403-430E-8546-0634EEA32E81}" dt="2026-09-15T12:01:12.525" v="31" actId="20577"/>
          <ac:spMkLst>
            <pc:docMk/>
            <pc:sldMk cId="4266618340" sldId="256"/>
            <ac:spMk id="3" creationId="{00000000-0000-0000-0000-000000000000}"/>
          </ac:spMkLst>
        </pc:spChg>
      </pc:sldChg>
      <pc:sldChg chg="modSp mod">
        <pc:chgData name="Lucie" userId="c50cff21-485a-41d1-8c19-c6f4a2f56bea" providerId="ADAL" clId="{E14855B3-2403-430E-8546-0634EEA32E81}" dt="2026-09-15T12:01:25.296" v="46" actId="20577"/>
        <pc:sldMkLst>
          <pc:docMk/>
          <pc:sldMk cId="1789211402" sldId="257"/>
        </pc:sldMkLst>
        <pc:spChg chg="mod">
          <ac:chgData name="Lucie" userId="c50cff21-485a-41d1-8c19-c6f4a2f56bea" providerId="ADAL" clId="{E14855B3-2403-430E-8546-0634EEA32E81}" dt="2026-09-15T12:01:25.296" v="46" actId="20577"/>
          <ac:spMkLst>
            <pc:docMk/>
            <pc:sldMk cId="1789211402" sldId="257"/>
            <ac:spMk id="3" creationId="{00000000-0000-0000-0000-000000000000}"/>
          </ac:spMkLst>
        </pc:spChg>
      </pc:sldChg>
      <pc:sldChg chg="addSp delSp modSp mod">
        <pc:chgData name="Lucie" userId="c50cff21-485a-41d1-8c19-c6f4a2f56bea" providerId="ADAL" clId="{E14855B3-2403-430E-8546-0634EEA32E81}" dt="2026-09-15T12:02:33.491" v="59" actId="1076"/>
        <pc:sldMkLst>
          <pc:docMk/>
          <pc:sldMk cId="1216323488" sldId="259"/>
        </pc:sldMkLst>
        <pc:spChg chg="mod">
          <ac:chgData name="Lucie" userId="c50cff21-485a-41d1-8c19-c6f4a2f56bea" providerId="ADAL" clId="{E14855B3-2403-430E-8546-0634EEA32E81}" dt="2026-09-15T12:02:31.684" v="58" actId="14100"/>
          <ac:spMkLst>
            <pc:docMk/>
            <pc:sldMk cId="1216323488" sldId="259"/>
            <ac:spMk id="2" creationId="{00000000-0000-0000-0000-000000000000}"/>
          </ac:spMkLst>
        </pc:spChg>
        <pc:spChg chg="del">
          <ac:chgData name="Lucie" userId="c50cff21-485a-41d1-8c19-c6f4a2f56bea" providerId="ADAL" clId="{E14855B3-2403-430E-8546-0634EEA32E81}" dt="2026-09-15T12:01:45.775" v="47" actId="478"/>
          <ac:spMkLst>
            <pc:docMk/>
            <pc:sldMk cId="1216323488" sldId="259"/>
            <ac:spMk id="3" creationId="{00000000-0000-0000-0000-000000000000}"/>
          </ac:spMkLst>
        </pc:spChg>
        <pc:spChg chg="add del mod">
          <ac:chgData name="Lucie" userId="c50cff21-485a-41d1-8c19-c6f4a2f56bea" providerId="ADAL" clId="{E14855B3-2403-430E-8546-0634EEA32E81}" dt="2026-09-15T12:02:15.287" v="48" actId="478"/>
          <ac:spMkLst>
            <pc:docMk/>
            <pc:sldMk cId="1216323488" sldId="259"/>
            <ac:spMk id="5" creationId="{A4B46F1C-A4A4-4A20-9F65-BDB4B913D13F}"/>
          </ac:spMkLst>
        </pc:spChg>
        <pc:picChg chg="add mod">
          <ac:chgData name="Lucie" userId="c50cff21-485a-41d1-8c19-c6f4a2f56bea" providerId="ADAL" clId="{E14855B3-2403-430E-8546-0634EEA32E81}" dt="2026-09-15T12:02:33.491" v="59" actId="1076"/>
          <ac:picMkLst>
            <pc:docMk/>
            <pc:sldMk cId="1216323488" sldId="259"/>
            <ac:picMk id="7" creationId="{1473D326-F181-4716-8281-DC48735247F4}"/>
          </ac:picMkLst>
        </pc:picChg>
      </pc:sldChg>
      <pc:sldChg chg="del">
        <pc:chgData name="Lucie" userId="c50cff21-485a-41d1-8c19-c6f4a2f56bea" providerId="ADAL" clId="{E14855B3-2403-430E-8546-0634EEA32E81}" dt="2026-09-15T12:03:30.514" v="66" actId="47"/>
        <pc:sldMkLst>
          <pc:docMk/>
          <pc:sldMk cId="141363366" sldId="260"/>
        </pc:sldMkLst>
      </pc:sldChg>
      <pc:sldChg chg="del">
        <pc:chgData name="Lucie" userId="c50cff21-485a-41d1-8c19-c6f4a2f56bea" providerId="ADAL" clId="{E14855B3-2403-430E-8546-0634EEA32E81}" dt="2026-09-15T12:02:51.065" v="63" actId="47"/>
        <pc:sldMkLst>
          <pc:docMk/>
          <pc:sldMk cId="2043836639" sldId="261"/>
        </pc:sldMkLst>
      </pc:sldChg>
      <pc:sldChg chg="addSp modSp mod">
        <pc:chgData name="Lucie" userId="c50cff21-485a-41d1-8c19-c6f4a2f56bea" providerId="ADAL" clId="{E14855B3-2403-430E-8546-0634EEA32E81}" dt="2026-09-15T12:03:12.226" v="65" actId="207"/>
        <pc:sldMkLst>
          <pc:docMk/>
          <pc:sldMk cId="0" sldId="267"/>
        </pc:sldMkLst>
        <pc:spChg chg="add mod">
          <ac:chgData name="Lucie" userId="c50cff21-485a-41d1-8c19-c6f4a2f56bea" providerId="ADAL" clId="{E14855B3-2403-430E-8546-0634EEA32E81}" dt="2026-09-15T12:03:12.226" v="65" actId="207"/>
          <ac:spMkLst>
            <pc:docMk/>
            <pc:sldMk cId="0" sldId="267"/>
            <ac:spMk id="9" creationId="{8E2D7B77-1E84-4F42-9179-F4D5A12B2358}"/>
          </ac:spMkLst>
        </pc:spChg>
      </pc:sldChg>
      <pc:sldChg chg="addSp modSp new mod">
        <pc:chgData name="Lucie" userId="c50cff21-485a-41d1-8c19-c6f4a2f56bea" providerId="ADAL" clId="{E14855B3-2403-430E-8546-0634EEA32E81}" dt="2026-09-15T14:19:00.566" v="71" actId="14100"/>
        <pc:sldMkLst>
          <pc:docMk/>
          <pc:sldMk cId="446383862" sldId="274"/>
        </pc:sldMkLst>
        <pc:picChg chg="add mod">
          <ac:chgData name="Lucie" userId="c50cff21-485a-41d1-8c19-c6f4a2f56bea" providerId="ADAL" clId="{E14855B3-2403-430E-8546-0634EEA32E81}" dt="2026-09-15T14:19:00.566" v="71" actId="14100"/>
          <ac:picMkLst>
            <pc:docMk/>
            <pc:sldMk cId="446383862" sldId="274"/>
            <ac:picMk id="5" creationId="{7CE9C97C-86A6-4056-BF1D-7D3B365E19E3}"/>
          </ac:picMkLst>
        </pc:picChg>
      </pc:sldChg>
      <pc:sldChg chg="del">
        <pc:chgData name="Lucie" userId="c50cff21-485a-41d1-8c19-c6f4a2f56bea" providerId="ADAL" clId="{E14855B3-2403-430E-8546-0634EEA32E81}" dt="2026-09-15T12:02:46.300" v="60" actId="47"/>
        <pc:sldMkLst>
          <pc:docMk/>
          <pc:sldMk cId="1046407404" sldId="274"/>
        </pc:sldMkLst>
      </pc:sldChg>
      <pc:sldChg chg="del">
        <pc:chgData name="Lucie" userId="c50cff21-485a-41d1-8c19-c6f4a2f56bea" providerId="ADAL" clId="{E14855B3-2403-430E-8546-0634EEA32E81}" dt="2026-09-15T12:02:47.635" v="61" actId="47"/>
        <pc:sldMkLst>
          <pc:docMk/>
          <pc:sldMk cId="3700469432" sldId="275"/>
        </pc:sldMkLst>
      </pc:sldChg>
      <pc:sldChg chg="del">
        <pc:chgData name="Lucie" userId="c50cff21-485a-41d1-8c19-c6f4a2f56bea" providerId="ADAL" clId="{E14855B3-2403-430E-8546-0634EEA32E81}" dt="2026-09-15T12:02:49.657" v="62" actId="47"/>
        <pc:sldMkLst>
          <pc:docMk/>
          <pc:sldMk cId="3963219181" sldId="276"/>
        </pc:sldMkLst>
      </pc:sldChg>
    </pc:docChg>
  </pc:docChgLst>
  <pc:docChgLst>
    <pc:chgData name="Lucie" userId="c50cff21-485a-41d1-8c19-c6f4a2f56bea" providerId="ADAL" clId="{95961601-8D6B-4207-A502-BB1607CA42FC}"/>
    <pc:docChg chg="custSel addSld delSld modSld">
      <pc:chgData name="Lucie" userId="c50cff21-485a-41d1-8c19-c6f4a2f56bea" providerId="ADAL" clId="{95961601-8D6B-4207-A502-BB1607CA42FC}" dt="2025-09-10T12:55:21.901" v="216" actId="1076"/>
      <pc:docMkLst>
        <pc:docMk/>
      </pc:docMkLst>
      <pc:sldChg chg="modSp mod">
        <pc:chgData name="Lucie" userId="c50cff21-485a-41d1-8c19-c6f4a2f56bea" providerId="ADAL" clId="{95961601-8D6B-4207-A502-BB1607CA42FC}" dt="2025-09-09T15:03:37.351" v="12" actId="2711"/>
        <pc:sldMkLst>
          <pc:docMk/>
          <pc:sldMk cId="4266618340" sldId="256"/>
        </pc:sldMkLst>
        <pc:spChg chg="mod">
          <ac:chgData name="Lucie" userId="c50cff21-485a-41d1-8c19-c6f4a2f56bea" providerId="ADAL" clId="{95961601-8D6B-4207-A502-BB1607CA42FC}" dt="2025-09-09T15:03:37.351" v="12" actId="2711"/>
          <ac:spMkLst>
            <pc:docMk/>
            <pc:sldMk cId="4266618340" sldId="256"/>
            <ac:spMk id="4" creationId="{00000000-0000-0000-0000-000000000000}"/>
          </ac:spMkLst>
        </pc:spChg>
      </pc:sldChg>
      <pc:sldChg chg="addSp delSp modSp mod">
        <pc:chgData name="Lucie" userId="c50cff21-485a-41d1-8c19-c6f4a2f56bea" providerId="ADAL" clId="{95961601-8D6B-4207-A502-BB1607CA42FC}" dt="2025-09-10T12:55:21.901" v="216" actId="1076"/>
        <pc:sldMkLst>
          <pc:docMk/>
          <pc:sldMk cId="83868943" sldId="258"/>
        </pc:sldMkLst>
        <pc:spChg chg="mod">
          <ac:chgData name="Lucie" userId="c50cff21-485a-41d1-8c19-c6f4a2f56bea" providerId="ADAL" clId="{95961601-8D6B-4207-A502-BB1607CA42FC}" dt="2025-09-10T12:46:02.248" v="57" actId="1076"/>
          <ac:spMkLst>
            <pc:docMk/>
            <pc:sldMk cId="83868943" sldId="258"/>
            <ac:spMk id="2" creationId="{00000000-0000-0000-0000-000000000000}"/>
          </ac:spMkLst>
        </pc:spChg>
        <pc:spChg chg="add">
          <ac:chgData name="Lucie" userId="c50cff21-485a-41d1-8c19-c6f4a2f56bea" providerId="ADAL" clId="{95961601-8D6B-4207-A502-BB1607CA42FC}" dt="2025-09-10T12:42:31.290" v="20"/>
          <ac:spMkLst>
            <pc:docMk/>
            <pc:sldMk cId="83868943" sldId="258"/>
            <ac:spMk id="3" creationId="{6D9DD201-911E-4DAE-9BBF-E5A1BEBEC5A6}"/>
          </ac:spMkLst>
        </pc:spChg>
        <pc:spChg chg="add del mod">
          <ac:chgData name="Lucie" userId="c50cff21-485a-41d1-8c19-c6f4a2f56bea" providerId="ADAL" clId="{95961601-8D6B-4207-A502-BB1607CA42FC}" dt="2025-09-10T12:45:11.600" v="40" actId="478"/>
          <ac:spMkLst>
            <pc:docMk/>
            <pc:sldMk cId="83868943" sldId="258"/>
            <ac:spMk id="4" creationId="{30B6818B-732E-447F-8FDE-3902C3CC2F28}"/>
          </ac:spMkLst>
        </pc:spChg>
        <pc:spChg chg="add del mod">
          <ac:chgData name="Lucie" userId="c50cff21-485a-41d1-8c19-c6f4a2f56bea" providerId="ADAL" clId="{95961601-8D6B-4207-A502-BB1607CA42FC}" dt="2025-09-10T12:44:20.574" v="29" actId="478"/>
          <ac:spMkLst>
            <pc:docMk/>
            <pc:sldMk cId="83868943" sldId="258"/>
            <ac:spMk id="6" creationId="{D847A9C8-9058-445F-9FCA-D1E94C9F7A12}"/>
          </ac:spMkLst>
        </pc:spChg>
        <pc:spChg chg="add del">
          <ac:chgData name="Lucie" userId="c50cff21-485a-41d1-8c19-c6f4a2f56bea" providerId="ADAL" clId="{95961601-8D6B-4207-A502-BB1607CA42FC}" dt="2025-09-10T12:44:20.574" v="29" actId="478"/>
          <ac:spMkLst>
            <pc:docMk/>
            <pc:sldMk cId="83868943" sldId="258"/>
            <ac:spMk id="7" creationId="{8E3DD62B-1C15-46FF-AFE2-C19F99745068}"/>
          </ac:spMkLst>
        </pc:spChg>
        <pc:spChg chg="del mod">
          <ac:chgData name="Lucie" userId="c50cff21-485a-41d1-8c19-c6f4a2f56bea" providerId="ADAL" clId="{95961601-8D6B-4207-A502-BB1607CA42FC}" dt="2025-09-10T12:42:05.444" v="16"/>
          <ac:spMkLst>
            <pc:docMk/>
            <pc:sldMk cId="83868943" sldId="258"/>
            <ac:spMk id="8" creationId="{520BA492-2A95-4961-AE84-60F06E16BA77}"/>
          </ac:spMkLst>
        </pc:spChg>
        <pc:spChg chg="add del mod">
          <ac:chgData name="Lucie" userId="c50cff21-485a-41d1-8c19-c6f4a2f56bea" providerId="ADAL" clId="{95961601-8D6B-4207-A502-BB1607CA42FC}" dt="2025-09-10T12:44:30.763" v="32" actId="478"/>
          <ac:spMkLst>
            <pc:docMk/>
            <pc:sldMk cId="83868943" sldId="258"/>
            <ac:spMk id="9" creationId="{0C3605BF-C329-4BF8-8B4E-31D95DE42608}"/>
          </ac:spMkLst>
        </pc:spChg>
        <pc:spChg chg="add del">
          <ac:chgData name="Lucie" userId="c50cff21-485a-41d1-8c19-c6f4a2f56bea" providerId="ADAL" clId="{95961601-8D6B-4207-A502-BB1607CA42FC}" dt="2025-09-10T12:44:34.449" v="34" actId="478"/>
          <ac:spMkLst>
            <pc:docMk/>
            <pc:sldMk cId="83868943" sldId="258"/>
            <ac:spMk id="11" creationId="{4C592650-77E9-4BC9-A16E-B0720CC38E42}"/>
          </ac:spMkLst>
        </pc:spChg>
        <pc:spChg chg="add mod">
          <ac:chgData name="Lucie" userId="c50cff21-485a-41d1-8c19-c6f4a2f56bea" providerId="ADAL" clId="{95961601-8D6B-4207-A502-BB1607CA42FC}" dt="2025-09-10T12:54:48.615" v="214" actId="313"/>
          <ac:spMkLst>
            <pc:docMk/>
            <pc:sldMk cId="83868943" sldId="258"/>
            <ac:spMk id="12" creationId="{B1656B89-323E-4EE8-9F87-782D1D483AC0}"/>
          </ac:spMkLst>
        </pc:spChg>
        <pc:spChg chg="add mod">
          <ac:chgData name="Lucie" userId="c50cff21-485a-41d1-8c19-c6f4a2f56bea" providerId="ADAL" clId="{95961601-8D6B-4207-A502-BB1607CA42FC}" dt="2025-09-10T12:53:59.167" v="213" actId="2711"/>
          <ac:spMkLst>
            <pc:docMk/>
            <pc:sldMk cId="83868943" sldId="258"/>
            <ac:spMk id="13" creationId="{59A71938-31C3-4BA7-899D-CF63F54620FF}"/>
          </ac:spMkLst>
        </pc:spChg>
        <pc:picChg chg="add mod">
          <ac:chgData name="Lucie" userId="c50cff21-485a-41d1-8c19-c6f4a2f56bea" providerId="ADAL" clId="{95961601-8D6B-4207-A502-BB1607CA42FC}" dt="2025-09-10T12:55:21.901" v="216" actId="1076"/>
          <ac:picMkLst>
            <pc:docMk/>
            <pc:sldMk cId="83868943" sldId="258"/>
            <ac:picMk id="5" creationId="{5D029730-1C67-4A6C-94FB-9D47076B46F0}"/>
          </ac:picMkLst>
        </pc:picChg>
        <pc:picChg chg="del">
          <ac:chgData name="Lucie" userId="c50cff21-485a-41d1-8c19-c6f4a2f56bea" providerId="ADAL" clId="{95961601-8D6B-4207-A502-BB1607CA42FC}" dt="2025-09-10T12:42:05.439" v="14" actId="478"/>
          <ac:picMkLst>
            <pc:docMk/>
            <pc:sldMk cId="83868943" sldId="258"/>
            <ac:picMk id="10" creationId="{5E557961-537F-4D3D-BDBA-22DC6D17927B}"/>
          </ac:picMkLst>
        </pc:picChg>
        <pc:picChg chg="add del">
          <ac:chgData name="Lucie" userId="c50cff21-485a-41d1-8c19-c6f4a2f56bea" providerId="ADAL" clId="{95961601-8D6B-4207-A502-BB1607CA42FC}" dt="2025-09-10T12:42:38.774" v="21" actId="478"/>
          <ac:picMkLst>
            <pc:docMk/>
            <pc:sldMk cId="83868943" sldId="258"/>
            <ac:picMk id="2049" creationId="{AC80CADF-0DF6-4B14-BD3A-2BACA482CFC8}"/>
          </ac:picMkLst>
        </pc:picChg>
        <pc:picChg chg="add del">
          <ac:chgData name="Lucie" userId="c50cff21-485a-41d1-8c19-c6f4a2f56bea" providerId="ADAL" clId="{95961601-8D6B-4207-A502-BB1607CA42FC}" dt="2025-09-10T12:42:53.018" v="26" actId="478"/>
          <ac:picMkLst>
            <pc:docMk/>
            <pc:sldMk cId="83868943" sldId="258"/>
            <ac:picMk id="2050" creationId="{FA4277E7-5415-48F6-807E-3C65EFBE82D5}"/>
          </ac:picMkLst>
        </pc:picChg>
      </pc:sldChg>
      <pc:sldChg chg="modSp add mod">
        <pc:chgData name="Lucie" userId="c50cff21-485a-41d1-8c19-c6f4a2f56bea" providerId="ADAL" clId="{95961601-8D6B-4207-A502-BB1607CA42FC}" dt="2025-09-09T15:03:23.426" v="11" actId="2711"/>
        <pc:sldMkLst>
          <pc:docMk/>
          <pc:sldMk cId="2043836639" sldId="261"/>
        </pc:sldMkLst>
        <pc:spChg chg="mod">
          <ac:chgData name="Lucie" userId="c50cff21-485a-41d1-8c19-c6f4a2f56bea" providerId="ADAL" clId="{95961601-8D6B-4207-A502-BB1607CA42FC}" dt="2025-09-09T15:03:23.426" v="11" actId="2711"/>
          <ac:spMkLst>
            <pc:docMk/>
            <pc:sldMk cId="2043836639" sldId="261"/>
            <ac:spMk id="6" creationId="{0C221FA4-4509-4CAE-8A9C-A42B7D1A79D5}"/>
          </ac:spMkLst>
        </pc:spChg>
      </pc:sldChg>
      <pc:sldChg chg="del">
        <pc:chgData name="Lucie" userId="c50cff21-485a-41d1-8c19-c6f4a2f56bea" providerId="ADAL" clId="{95961601-8D6B-4207-A502-BB1607CA42FC}" dt="2025-09-09T14:54:36.731" v="0" actId="47"/>
        <pc:sldMkLst>
          <pc:docMk/>
          <pc:sldMk cId="3631964686" sldId="262"/>
        </pc:sldMkLst>
      </pc:sldChg>
      <pc:sldChg chg="add">
        <pc:chgData name="Lucie" userId="c50cff21-485a-41d1-8c19-c6f4a2f56bea" providerId="ADAL" clId="{95961601-8D6B-4207-A502-BB1607CA42FC}" dt="2025-09-09T14:54:49.559" v="1"/>
        <pc:sldMkLst>
          <pc:docMk/>
          <pc:sldMk cId="0" sldId="267"/>
        </pc:sldMkLst>
      </pc:sldChg>
      <pc:sldChg chg="add">
        <pc:chgData name="Lucie" userId="c50cff21-485a-41d1-8c19-c6f4a2f56bea" providerId="ADAL" clId="{95961601-8D6B-4207-A502-BB1607CA42FC}" dt="2025-09-09T14:54:49.559" v="1"/>
        <pc:sldMkLst>
          <pc:docMk/>
          <pc:sldMk cId="2575086690" sldId="269"/>
        </pc:sldMkLst>
      </pc:sldChg>
      <pc:sldChg chg="add">
        <pc:chgData name="Lucie" userId="c50cff21-485a-41d1-8c19-c6f4a2f56bea" providerId="ADAL" clId="{95961601-8D6B-4207-A502-BB1607CA42FC}" dt="2025-09-09T14:54:49.559" v="1"/>
        <pc:sldMkLst>
          <pc:docMk/>
          <pc:sldMk cId="4003533572" sldId="271"/>
        </pc:sldMkLst>
      </pc:sldChg>
      <pc:sldChg chg="add setBg">
        <pc:chgData name="Lucie" userId="c50cff21-485a-41d1-8c19-c6f4a2f56bea" providerId="ADAL" clId="{95961601-8D6B-4207-A502-BB1607CA42FC}" dt="2025-09-09T14:54:49.559" v="1"/>
        <pc:sldMkLst>
          <pc:docMk/>
          <pc:sldMk cId="3454652036" sldId="272"/>
        </pc:sldMkLst>
      </pc:sldChg>
      <pc:sldChg chg="add">
        <pc:chgData name="Lucie" userId="c50cff21-485a-41d1-8c19-c6f4a2f56bea" providerId="ADAL" clId="{95961601-8D6B-4207-A502-BB1607CA42FC}" dt="2025-09-09T14:54:49.559" v="1"/>
        <pc:sldMkLst>
          <pc:docMk/>
          <pc:sldMk cId="0" sldId="273"/>
        </pc:sldMkLst>
      </pc:sldChg>
      <pc:sldChg chg="modSp add mod">
        <pc:chgData name="Lucie" userId="c50cff21-485a-41d1-8c19-c6f4a2f56bea" providerId="ADAL" clId="{95961601-8D6B-4207-A502-BB1607CA42FC}" dt="2025-09-09T15:03:06.952" v="9" actId="2711"/>
        <pc:sldMkLst>
          <pc:docMk/>
          <pc:sldMk cId="1046407404" sldId="274"/>
        </pc:sldMkLst>
        <pc:spChg chg="mod">
          <ac:chgData name="Lucie" userId="c50cff21-485a-41d1-8c19-c6f4a2f56bea" providerId="ADAL" clId="{95961601-8D6B-4207-A502-BB1607CA42FC}" dt="2025-09-09T15:03:06.952" v="9" actId="2711"/>
          <ac:spMkLst>
            <pc:docMk/>
            <pc:sldMk cId="1046407404" sldId="274"/>
            <ac:spMk id="3" creationId="{48E6BE08-C4DF-4DDF-8769-8E4FAF2386F6}"/>
          </ac:spMkLst>
        </pc:spChg>
      </pc:sldChg>
      <pc:sldChg chg="modSp add mod">
        <pc:chgData name="Lucie" userId="c50cff21-485a-41d1-8c19-c6f4a2f56bea" providerId="ADAL" clId="{95961601-8D6B-4207-A502-BB1607CA42FC}" dt="2025-09-09T15:01:58.591" v="3" actId="27636"/>
        <pc:sldMkLst>
          <pc:docMk/>
          <pc:sldMk cId="3700469432" sldId="275"/>
        </pc:sldMkLst>
        <pc:spChg chg="mod">
          <ac:chgData name="Lucie" userId="c50cff21-485a-41d1-8c19-c6f4a2f56bea" providerId="ADAL" clId="{95961601-8D6B-4207-A502-BB1607CA42FC}" dt="2025-09-09T15:01:58.591" v="3" actId="27636"/>
          <ac:spMkLst>
            <pc:docMk/>
            <pc:sldMk cId="3700469432" sldId="275"/>
            <ac:spMk id="3" creationId="{662DC656-36C8-46D7-9018-0AC4D9E3173F}"/>
          </ac:spMkLst>
        </pc:spChg>
      </pc:sldChg>
      <pc:sldChg chg="modSp add mod">
        <pc:chgData name="Lucie" userId="c50cff21-485a-41d1-8c19-c6f4a2f56bea" providerId="ADAL" clId="{95961601-8D6B-4207-A502-BB1607CA42FC}" dt="2025-09-09T15:02:56.046" v="8" actId="2711"/>
        <pc:sldMkLst>
          <pc:docMk/>
          <pc:sldMk cId="3963219181" sldId="276"/>
        </pc:sldMkLst>
        <pc:spChg chg="mod">
          <ac:chgData name="Lucie" userId="c50cff21-485a-41d1-8c19-c6f4a2f56bea" providerId="ADAL" clId="{95961601-8D6B-4207-A502-BB1607CA42FC}" dt="2025-09-09T15:02:56.046" v="8" actId="2711"/>
          <ac:spMkLst>
            <pc:docMk/>
            <pc:sldMk cId="3963219181" sldId="276"/>
            <ac:spMk id="6" creationId="{9A273965-B9A2-46DE-8B84-658A8D62E7E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342216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449343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1614697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21526-8E29-4CA9-B09C-C5E098D44BC7}"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702546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21526-8E29-4CA9-B09C-C5E098D44BC7}"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149929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21526-8E29-4CA9-B09C-C5E098D44BC7}" type="datetimeFigureOut">
              <a:rPr lang="en-GB" smtClean="0"/>
              <a:t>15/09/2026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1437601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821526-8E29-4CA9-B09C-C5E098D44BC7}" type="datetimeFigureOut">
              <a:rPr lang="en-GB" smtClean="0"/>
              <a:t>15/09/2026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23339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0821526-8E29-4CA9-B09C-C5E098D44BC7}"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272451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821526-8E29-4CA9-B09C-C5E098D44BC7}"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465760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1098176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32643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965351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0811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518391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41207090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21526-8E29-4CA9-B09C-C5E098D44BC7}"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446501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0821526-8E29-4CA9-B09C-C5E098D44BC7}" type="datetimeFigureOut">
              <a:rPr lang="en-GB" smtClean="0"/>
              <a:t>15/09/2026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03BB4E4-204F-4B1D-A2E6-928C1CB22B12}" type="slidenum">
              <a:rPr lang="en-GB" smtClean="0"/>
              <a:t>‹#›</a:t>
            </a:fld>
            <a:endParaRPr lang="en-GB"/>
          </a:p>
        </p:txBody>
      </p:sp>
    </p:spTree>
    <p:extLst>
      <p:ext uri="{BB962C8B-B14F-4D97-AF65-F5344CB8AC3E}">
        <p14:creationId xmlns:p14="http://schemas.microsoft.com/office/powerpoint/2010/main" val="19991762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churchillprimaryschool.co.uk/students/class-pages/year-3/curriculum-web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0812" y="525857"/>
            <a:ext cx="7766936" cy="1646302"/>
          </a:xfrm>
        </p:spPr>
        <p:txBody>
          <a:bodyPr/>
          <a:lstStyle/>
          <a:p>
            <a:r>
              <a:rPr lang="en-GB" dirty="0"/>
              <a:t>Welcome to Year 3</a:t>
            </a:r>
          </a:p>
        </p:txBody>
      </p:sp>
      <p:sp>
        <p:nvSpPr>
          <p:cNvPr id="3" name="Subtitle 2"/>
          <p:cNvSpPr>
            <a:spLocks noGrp="1"/>
          </p:cNvSpPr>
          <p:nvPr>
            <p:ph type="subTitle" idx="1"/>
          </p:nvPr>
        </p:nvSpPr>
        <p:spPr>
          <a:xfrm>
            <a:off x="1631758" y="2695858"/>
            <a:ext cx="7766936" cy="1096899"/>
          </a:xfrm>
        </p:spPr>
        <p:txBody>
          <a:bodyPr>
            <a:normAutofit/>
          </a:bodyPr>
          <a:lstStyle/>
          <a:p>
            <a:r>
              <a:rPr lang="en-GB" dirty="0"/>
              <a:t>Class teacher: Miss Green</a:t>
            </a:r>
          </a:p>
          <a:p>
            <a:r>
              <a:rPr lang="en-GB" dirty="0"/>
              <a:t>Learning Partner: Mrs Ford</a:t>
            </a:r>
          </a:p>
        </p:txBody>
      </p:sp>
      <p:sp>
        <p:nvSpPr>
          <p:cNvPr id="4" name="Content Placeholder 2"/>
          <p:cNvSpPr txBox="1">
            <a:spLocks/>
          </p:cNvSpPr>
          <p:nvPr/>
        </p:nvSpPr>
        <p:spPr>
          <a:xfrm>
            <a:off x="335637" y="3708891"/>
            <a:ext cx="9318502" cy="2361532"/>
          </a:xfrm>
          <a:prstGeom prst="rect">
            <a:avLst/>
          </a:prstGeom>
        </p:spPr>
        <p:txBody>
          <a:bodyPr vert="horz" lIns="91440" tIns="45720" rIns="91440" bIns="45720" rtlCol="0" anchor="t">
            <a:normAutofit fontScale="70000" lnSpcReduction="20000"/>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r>
              <a:rPr lang="en-GB" sz="2600" dirty="0">
                <a:latin typeface="Comic Sans MS" panose="030F0702030302020204" pitchFamily="66" charset="0"/>
              </a:rPr>
              <a:t>We are thrilled to be working with you and your children this year and are delighted to welcome them back this September. Your child's well-being and success are our top priorities, and we are committed to making this a positive and productive year.</a:t>
            </a:r>
          </a:p>
          <a:p>
            <a:pPr algn="ctr"/>
            <a:r>
              <a:rPr lang="en-GB" sz="2600" dirty="0">
                <a:latin typeface="Comic Sans MS" panose="030F0702030302020204" pitchFamily="66" charset="0"/>
              </a:rPr>
              <a:t>If you have any questions or need assistance, please don't hesitate to speak with us in the morning or afternoon. Alternatively, you can contact the school office, and we will be happy to help in any way we can.</a:t>
            </a:r>
          </a:p>
          <a:p>
            <a:pPr algn="ctr"/>
            <a:r>
              <a:rPr lang="en-GB" sz="2600" dirty="0">
                <a:latin typeface="Comic Sans MS" panose="030F0702030302020204" pitchFamily="66" charset="0"/>
              </a:rPr>
              <a:t>We look forward to a fantastic year together!</a:t>
            </a:r>
          </a:p>
          <a:p>
            <a:r>
              <a:rPr lang="en-GB" dirty="0"/>
              <a:t>.</a:t>
            </a:r>
          </a:p>
          <a:p>
            <a:endParaRPr lang="en-GB" dirty="0"/>
          </a:p>
        </p:txBody>
      </p:sp>
    </p:spTree>
    <p:extLst>
      <p:ext uri="{BB962C8B-B14F-4D97-AF65-F5344CB8AC3E}">
        <p14:creationId xmlns:p14="http://schemas.microsoft.com/office/powerpoint/2010/main" val="42666183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Things you might want to know. </a:t>
            </a:r>
          </a:p>
        </p:txBody>
      </p:sp>
      <p:sp>
        <p:nvSpPr>
          <p:cNvPr id="3" name="Content Placeholder 2"/>
          <p:cNvSpPr>
            <a:spLocks noGrp="1"/>
          </p:cNvSpPr>
          <p:nvPr>
            <p:ph idx="1"/>
          </p:nvPr>
        </p:nvSpPr>
        <p:spPr/>
        <p:txBody>
          <a:bodyPr>
            <a:normAutofit lnSpcReduction="10000"/>
          </a:bodyPr>
          <a:lstStyle/>
          <a:p>
            <a:r>
              <a:rPr lang="en-GB" sz="2000" b="1" dirty="0"/>
              <a:t>Reading records </a:t>
            </a:r>
            <a:r>
              <a:rPr lang="en-GB" sz="2000" dirty="0"/>
              <a:t>need to be in </a:t>
            </a:r>
            <a:r>
              <a:rPr lang="en-GB" sz="2000" b="1" dirty="0"/>
              <a:t>everyday</a:t>
            </a:r>
            <a:r>
              <a:rPr lang="en-GB" sz="2000" dirty="0"/>
              <a:t> as we have ERIC at the end of the day. </a:t>
            </a:r>
          </a:p>
          <a:p>
            <a:r>
              <a:rPr lang="en-GB" sz="2000" dirty="0"/>
              <a:t>PE is on a </a:t>
            </a:r>
            <a:r>
              <a:rPr lang="en-GB" sz="2000" b="1" dirty="0"/>
              <a:t>Tuesday and Friday</a:t>
            </a:r>
            <a:r>
              <a:rPr lang="en-GB" sz="2000" dirty="0"/>
              <a:t>. (Summer kit/ Winter kit. Hair tied back if longer than shoulders.)</a:t>
            </a:r>
          </a:p>
          <a:p>
            <a:r>
              <a:rPr lang="en-GB" sz="2000" dirty="0"/>
              <a:t>No spelling tests- copy of class spelling worksheet can be available for those who wish.</a:t>
            </a:r>
          </a:p>
          <a:p>
            <a:r>
              <a:rPr lang="en-GB" sz="2000" dirty="0"/>
              <a:t>Reading books are </a:t>
            </a:r>
            <a:r>
              <a:rPr lang="en-GB" sz="2000" b="1" dirty="0"/>
              <a:t>independently changed</a:t>
            </a:r>
            <a:r>
              <a:rPr lang="en-GB" sz="2000" dirty="0"/>
              <a:t> by the children either at the start of the day, break times and end of the day. </a:t>
            </a:r>
            <a:r>
              <a:rPr lang="en-GB" sz="2000" b="1" dirty="0"/>
              <a:t>Please encourage your child to change their books regularly. </a:t>
            </a:r>
          </a:p>
          <a:p>
            <a:r>
              <a:rPr lang="en-GB" sz="2000" dirty="0"/>
              <a:t>Spring time- Year 3 are taking part in the NSSPEA dance festival at the Weston Playhouse</a:t>
            </a:r>
          </a:p>
          <a:p>
            <a:endParaRPr lang="en-GB"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1789211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9177"/>
            <a:ext cx="8596668" cy="1320800"/>
          </a:xfrm>
        </p:spPr>
        <p:txBody>
          <a:bodyPr/>
          <a:lstStyle/>
          <a:p>
            <a:r>
              <a:rPr lang="en-GB" dirty="0"/>
              <a:t>Homework</a:t>
            </a:r>
          </a:p>
        </p:txBody>
      </p:sp>
      <p:pic>
        <p:nvPicPr>
          <p:cNvPr id="5" name="Picture 4">
            <a:extLst>
              <a:ext uri="{FF2B5EF4-FFF2-40B4-BE49-F238E27FC236}">
                <a16:creationId xmlns:a16="http://schemas.microsoft.com/office/drawing/2014/main" id="{5D029730-1C67-4A6C-94FB-9D47076B46F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729085" y="0"/>
            <a:ext cx="4462915" cy="5693343"/>
          </a:xfrm>
          <a:prstGeom prst="rect">
            <a:avLst/>
          </a:prstGeom>
          <a:noFill/>
        </p:spPr>
      </p:pic>
      <p:sp>
        <p:nvSpPr>
          <p:cNvPr id="3" name="Rectangle 3">
            <a:extLst>
              <a:ext uri="{FF2B5EF4-FFF2-40B4-BE49-F238E27FC236}">
                <a16:creationId xmlns:a16="http://schemas.microsoft.com/office/drawing/2014/main" id="{6D9DD201-911E-4DAE-9BBF-E5A1BEBEC5A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ectangle 9">
            <a:extLst>
              <a:ext uri="{FF2B5EF4-FFF2-40B4-BE49-F238E27FC236}">
                <a16:creationId xmlns:a16="http://schemas.microsoft.com/office/drawing/2014/main" id="{B1656B89-323E-4EE8-9F87-782D1D483AC0}"/>
              </a:ext>
            </a:extLst>
          </p:cNvPr>
          <p:cNvSpPr>
            <a:spLocks noChangeArrowheads="1"/>
          </p:cNvSpPr>
          <p:nvPr/>
        </p:nvSpPr>
        <p:spPr bwMode="auto">
          <a:xfrm>
            <a:off x="185349" y="457200"/>
            <a:ext cx="6217920" cy="3354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sng" strike="noStrike" cap="none" normalizeH="0" baseline="0" dirty="0">
                <a:ln>
                  <a:noFill/>
                </a:ln>
                <a:solidFill>
                  <a:schemeClr val="tx1"/>
                </a:solidFill>
                <a:effectLst/>
                <a:latin typeface="Comic Sans MS" panose="030F0702030302020204" pitchFamily="66" charset="0"/>
              </a:rPr>
              <a:t>Reading:</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600"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Comic Sans MS" panose="030F0702030302020204" pitchFamily="66" charset="0"/>
              </a:rPr>
              <a:t>Children are expected to read at least </a:t>
            </a:r>
            <a:r>
              <a:rPr kumimoji="0" lang="en-US" altLang="en-US" sz="1600" b="1" i="0" u="none" strike="noStrike" cap="none" normalizeH="0" baseline="0" dirty="0">
                <a:ln>
                  <a:noFill/>
                </a:ln>
                <a:solidFill>
                  <a:schemeClr val="tx1"/>
                </a:solidFill>
                <a:effectLst/>
                <a:latin typeface="Comic Sans MS" panose="030F0702030302020204" pitchFamily="66" charset="0"/>
              </a:rPr>
              <a:t>5 times per week</a:t>
            </a:r>
            <a:r>
              <a:rPr kumimoji="0" lang="en-US" altLang="en-US" sz="1600" b="0" i="0" u="none" strike="noStrike" cap="none" normalizeH="0" baseline="0" dirty="0">
                <a:ln>
                  <a:noFill/>
                </a:ln>
                <a:solidFill>
                  <a:schemeClr val="tx1"/>
                </a:solidFill>
                <a:effectLst/>
                <a:latin typeface="Comic Sans MS" panose="030F0702030302020204" pitchFamily="66"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Comic Sans MS" panose="030F0702030302020204" pitchFamily="66" charset="0"/>
              </a:rPr>
              <a:t>Reading should be done </a:t>
            </a:r>
            <a:r>
              <a:rPr kumimoji="0" lang="en-US" altLang="en-US" sz="1600" b="1" i="0" u="none" strike="noStrike" cap="none" normalizeH="0" baseline="0" dirty="0">
                <a:ln>
                  <a:noFill/>
                </a:ln>
                <a:solidFill>
                  <a:schemeClr val="tx1"/>
                </a:solidFill>
                <a:effectLst/>
                <a:latin typeface="Comic Sans MS" panose="030F0702030302020204" pitchFamily="66" charset="0"/>
              </a:rPr>
              <a:t>with an adult when possible</a:t>
            </a:r>
            <a:r>
              <a:rPr kumimoji="0" lang="en-US" altLang="en-US" sz="1600" b="0" i="0" u="none" strike="noStrike" cap="none" normalizeH="0" baseline="0" dirty="0">
                <a:ln>
                  <a:noFill/>
                </a:ln>
                <a:solidFill>
                  <a:schemeClr val="tx1"/>
                </a:solidFill>
                <a:effectLst/>
                <a:latin typeface="Comic Sans MS" panose="030F0702030302020204" pitchFamily="66" charset="0"/>
              </a:rPr>
              <a:t> to:</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600" b="0" i="0" u="none" strike="noStrike" cap="none" normalizeH="0" baseline="0" dirty="0">
                <a:ln>
                  <a:noFill/>
                </a:ln>
                <a:solidFill>
                  <a:schemeClr val="tx1"/>
                </a:solidFill>
                <a:effectLst/>
                <a:latin typeface="Comic Sans MS" panose="030F0702030302020204" pitchFamily="66" charset="0"/>
              </a:rPr>
              <a:t>Discuss the text</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600" b="0" i="0" u="none" strike="noStrike" cap="none" normalizeH="0" baseline="0" dirty="0">
                <a:ln>
                  <a:noFill/>
                </a:ln>
                <a:solidFill>
                  <a:schemeClr val="tx1"/>
                </a:solidFill>
                <a:effectLst/>
                <a:latin typeface="Comic Sans MS" panose="030F0702030302020204" pitchFamily="66" charset="0"/>
              </a:rPr>
              <a:t>Develop understanding</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600" b="0" i="0" u="none" strike="noStrike" cap="none" normalizeH="0" baseline="0" dirty="0">
                <a:ln>
                  <a:noFill/>
                </a:ln>
                <a:solidFill>
                  <a:schemeClr val="tx1"/>
                </a:solidFill>
                <a:effectLst/>
                <a:latin typeface="Comic Sans MS" panose="030F0702030302020204" pitchFamily="66" charset="0"/>
              </a:rPr>
              <a:t>Practice answering questions</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600" b="0" i="0" u="none" strike="noStrike" cap="none" normalizeH="0" baseline="0" dirty="0">
                <a:ln>
                  <a:noFill/>
                </a:ln>
                <a:solidFill>
                  <a:schemeClr val="tx1"/>
                </a:solidFill>
                <a:effectLst/>
                <a:latin typeface="Comic Sans MS" panose="030F0702030302020204" pitchFamily="66" charset="0"/>
              </a:rPr>
              <a:t>Make simple inferences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chemeClr val="tx1"/>
              </a:solidFill>
              <a:effectLst/>
              <a:latin typeface="Comic Sans MS" panose="030F0702030302020204" pitchFamily="66" charset="0"/>
            </a:endParaRPr>
          </a:p>
          <a:p>
            <a:pPr marR="0" lvl="0" algn="l" defTabSz="914400" rtl="0" eaLnBrk="0" fontAlgn="base" latinLnBrk="0" hangingPunct="0">
              <a:lnSpc>
                <a:spcPct val="100000"/>
              </a:lnSpc>
              <a:spcBef>
                <a:spcPct val="0"/>
              </a:spcBef>
              <a:spcAft>
                <a:spcPct val="0"/>
              </a:spcAft>
              <a:buClrTx/>
              <a:buSzTx/>
              <a:tabLst/>
            </a:pPr>
            <a:r>
              <a:rPr lang="en-US" altLang="en-US" sz="1600" b="1" u="sng" dirty="0" err="1">
                <a:latin typeface="Comic Sans MS" panose="030F0702030302020204" pitchFamily="66" charset="0"/>
              </a:rPr>
              <a:t>Maths</a:t>
            </a:r>
            <a:r>
              <a:rPr lang="en-US" altLang="en-US" sz="1600" b="1" u="sng" dirty="0">
                <a:latin typeface="Comic Sans MS" panose="030F0702030302020204" pitchFamily="66" charset="0"/>
              </a:rPr>
              <a:t>:</a:t>
            </a:r>
          </a:p>
          <a:p>
            <a:pPr marR="0" lvl="0" algn="l" defTabSz="914400" rtl="0" eaLnBrk="0" fontAlgn="base" latinLnBrk="0" hangingPunct="0">
              <a:lnSpc>
                <a:spcPct val="100000"/>
              </a:lnSpc>
              <a:spcBef>
                <a:spcPct val="0"/>
              </a:spcBef>
              <a:spcAft>
                <a:spcPct val="0"/>
              </a:spcAft>
              <a:buClrTx/>
              <a:buSzTx/>
              <a:tabLst/>
            </a:pPr>
            <a:endParaRPr kumimoji="0" lang="en-US" altLang="en-US" sz="1600" b="1" i="0" u="sng"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3" name="Rectangle 10">
            <a:extLst>
              <a:ext uri="{FF2B5EF4-FFF2-40B4-BE49-F238E27FC236}">
                <a16:creationId xmlns:a16="http://schemas.microsoft.com/office/drawing/2014/main" id="{59A71938-31C3-4BA7-899D-CF63F54620FF}"/>
              </a:ext>
            </a:extLst>
          </p:cNvPr>
          <p:cNvSpPr>
            <a:spLocks noChangeArrowheads="1"/>
          </p:cNvSpPr>
          <p:nvPr/>
        </p:nvSpPr>
        <p:spPr bwMode="auto">
          <a:xfrm>
            <a:off x="185349" y="3044403"/>
            <a:ext cx="7665881"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Secure </a:t>
            </a:r>
            <a:r>
              <a:rPr kumimoji="0" lang="en-US" altLang="en-US" sz="1800" b="1" i="0" u="none" strike="noStrike" cap="none" normalizeH="0" baseline="0" dirty="0">
                <a:ln>
                  <a:noFill/>
                </a:ln>
                <a:solidFill>
                  <a:schemeClr val="tx1"/>
                </a:solidFill>
                <a:effectLst/>
                <a:latin typeface="Comic Sans MS" panose="030F0702030302020204" pitchFamily="66" charset="0"/>
              </a:rPr>
              <a:t>recall of number bonds</a:t>
            </a:r>
            <a:endParaRPr kumimoji="0" lang="en-US" altLang="en-US" sz="1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Begin rapid recall of </a:t>
            </a:r>
            <a:r>
              <a:rPr kumimoji="0" lang="en-US" altLang="en-US" sz="1800" b="1" i="0" u="none" strike="noStrike" cap="none" normalizeH="0" baseline="0" dirty="0">
                <a:ln>
                  <a:noFill/>
                </a:ln>
                <a:solidFill>
                  <a:schemeClr val="tx1"/>
                </a:solidFill>
                <a:effectLst/>
                <a:latin typeface="Comic Sans MS" panose="030F0702030302020204" pitchFamily="66" charset="0"/>
              </a:rPr>
              <a:t>multiplication and division facts</a:t>
            </a:r>
            <a:endParaRPr kumimoji="0" lang="en-US" altLang="en-US" sz="1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By the </a:t>
            </a:r>
            <a:r>
              <a:rPr kumimoji="0" lang="en-US" altLang="en-US" sz="1800" b="1" i="0" u="none" strike="noStrike" cap="none" normalizeH="0" baseline="0" dirty="0">
                <a:ln>
                  <a:noFill/>
                </a:ln>
                <a:solidFill>
                  <a:schemeClr val="tx1"/>
                </a:solidFill>
                <a:effectLst/>
                <a:latin typeface="Comic Sans MS" panose="030F0702030302020204" pitchFamily="66" charset="0"/>
              </a:rPr>
              <a:t>end of Year 3</a:t>
            </a:r>
            <a:r>
              <a:rPr kumimoji="0" lang="en-US" altLang="en-US" sz="1800" b="0" i="0" u="none" strike="noStrike" cap="none" normalizeH="0" baseline="0" dirty="0">
                <a:ln>
                  <a:noFill/>
                </a:ln>
                <a:solidFill>
                  <a:schemeClr val="tx1"/>
                </a:solidFill>
                <a:effectLst/>
                <a:latin typeface="Comic Sans MS" panose="030F0702030302020204" pitchFamily="66" charset="0"/>
              </a:rPr>
              <a:t>, children should be able to </a:t>
            </a:r>
            <a:r>
              <a:rPr kumimoji="0" lang="en-US" altLang="en-US" sz="1800" b="1" i="0" u="none" strike="noStrike" cap="none" normalizeH="0" baseline="0" dirty="0">
                <a:ln>
                  <a:noFill/>
                </a:ln>
                <a:solidFill>
                  <a:schemeClr val="tx1"/>
                </a:solidFill>
                <a:effectLst/>
                <a:latin typeface="Comic Sans MS" panose="030F0702030302020204" pitchFamily="66" charset="0"/>
              </a:rPr>
              <a:t>quickly recall</a:t>
            </a:r>
            <a:r>
              <a:rPr kumimoji="0" lang="en-US" altLang="en-US" sz="1800" b="0" i="0" u="none" strike="noStrike" cap="none" normalizeH="0" baseline="0" dirty="0">
                <a:ln>
                  <a:noFill/>
                </a:ln>
                <a:solidFill>
                  <a:schemeClr val="tx1"/>
                </a:solidFill>
                <a:effectLst/>
                <a:latin typeface="Comic Sans MS" panose="030F0702030302020204" pitchFamily="66"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Comic Sans MS" panose="030F0702030302020204" pitchFamily="66" charset="0"/>
              </a:rPr>
              <a:t>Number bonds to 20</a:t>
            </a:r>
            <a:endParaRPr kumimoji="0" lang="en-US" altLang="en-US" sz="1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Comic Sans MS" panose="030F0702030302020204" pitchFamily="66" charset="0"/>
              </a:rPr>
              <a:t>Times tables for 2, 3, 4, 5, 8, and 10</a:t>
            </a:r>
            <a:r>
              <a:rPr kumimoji="0" lang="en-US" altLang="en-US" sz="1800" b="0" i="0" u="none" strike="noStrike" cap="none" normalizeH="0" baseline="0" dirty="0">
                <a:ln>
                  <a:noFill/>
                </a:ln>
                <a:solidFill>
                  <a:schemeClr val="tx1"/>
                </a:solidFill>
                <a:effectLst/>
                <a:latin typeface="Comic Sans MS" panose="030F0702030302020204" pitchFamily="66" charset="0"/>
              </a:rPr>
              <a:t>, including division facts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Children will be set tasks on </a:t>
            </a:r>
            <a:r>
              <a:rPr kumimoji="0" lang="en-US" altLang="en-US" sz="1800" b="1" i="0" u="none" strike="noStrike" cap="none" normalizeH="0" baseline="0" dirty="0">
                <a:ln>
                  <a:noFill/>
                </a:ln>
                <a:solidFill>
                  <a:schemeClr val="tx1"/>
                </a:solidFill>
                <a:effectLst/>
                <a:latin typeface="Comic Sans MS" panose="030F0702030302020204" pitchFamily="66" charset="0"/>
              </a:rPr>
              <a:t>Times Tables Rockstars</a:t>
            </a:r>
            <a:r>
              <a:rPr kumimoji="0" lang="en-US" altLang="en-US" sz="1800" b="0" i="0" u="none" strike="noStrike" cap="none" normalizeH="0" baseline="0" dirty="0">
                <a:ln>
                  <a:noFill/>
                </a:ln>
                <a:solidFill>
                  <a:schemeClr val="tx1"/>
                </a:solidFill>
                <a:effectLst/>
                <a:latin typeface="Comic Sans MS" panose="030F0702030302020204" pitchFamily="66"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They should use it at least </a:t>
            </a:r>
            <a:r>
              <a:rPr kumimoji="0" lang="en-US" altLang="en-US" sz="1800" b="1" i="0" u="none" strike="noStrike" cap="none" normalizeH="0" baseline="0" dirty="0">
                <a:ln>
                  <a:noFill/>
                </a:ln>
                <a:solidFill>
                  <a:schemeClr val="tx1"/>
                </a:solidFill>
                <a:effectLst/>
                <a:latin typeface="Comic Sans MS" panose="030F0702030302020204" pitchFamily="66" charset="0"/>
              </a:rPr>
              <a:t>10 minutes, 2 times per week</a:t>
            </a:r>
            <a:endParaRPr kumimoji="0" lang="en-US" altLang="en-US" sz="1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The programme helps consolidate facts in a </a:t>
            </a:r>
            <a:r>
              <a:rPr kumimoji="0" lang="en-US" altLang="en-US" sz="1800" b="1" i="0" u="none" strike="noStrike" cap="none" normalizeH="0" baseline="0" dirty="0">
                <a:ln>
                  <a:noFill/>
                </a:ln>
                <a:solidFill>
                  <a:schemeClr val="tx1"/>
                </a:solidFill>
                <a:effectLst/>
                <a:latin typeface="Comic Sans MS" panose="030F0702030302020204" pitchFamily="66" charset="0"/>
              </a:rPr>
              <a:t>fun and interactive way</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sng" strike="noStrike" cap="none" normalizeH="0" baseline="0" dirty="0">
                <a:ln>
                  <a:noFill/>
                </a:ln>
                <a:solidFill>
                  <a:schemeClr val="tx1"/>
                </a:solidFill>
                <a:effectLst/>
                <a:latin typeface="Comic Sans MS" panose="030F0702030302020204" pitchFamily="66" charset="0"/>
              </a:rPr>
              <a:t>Homework:</a:t>
            </a:r>
          </a:p>
          <a:p>
            <a:pPr marL="0" marR="0" lvl="0" indent="0" algn="l" defTabSz="914400" rtl="0" eaLnBrk="0" fontAlgn="base" latinLnBrk="0" hangingPunct="0">
              <a:lnSpc>
                <a:spcPct val="100000"/>
              </a:lnSpc>
              <a:spcBef>
                <a:spcPct val="0"/>
              </a:spcBef>
              <a:spcAft>
                <a:spcPct val="0"/>
              </a:spcAft>
              <a:buClrTx/>
              <a:buSzTx/>
              <a:tabLst/>
            </a:pPr>
            <a:endParaRPr lang="en-US" altLang="en-US" b="1" u="sng"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i="0" strike="noStrike" cap="none" normalizeH="0" baseline="0" dirty="0">
                <a:ln>
                  <a:noFill/>
                </a:ln>
                <a:solidFill>
                  <a:schemeClr val="tx1"/>
                </a:solidFill>
                <a:effectLst/>
                <a:latin typeface="Comic Sans MS" panose="030F0702030302020204" pitchFamily="66" charset="0"/>
              </a:rPr>
              <a:t>Optional! Home learning project based on History/Science learning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3868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1065487" cy="1320800"/>
          </a:xfrm>
        </p:spPr>
        <p:txBody>
          <a:bodyPr>
            <a:normAutofit fontScale="90000"/>
          </a:bodyPr>
          <a:lstStyle/>
          <a:p>
            <a:r>
              <a:rPr lang="en-GB" dirty="0"/>
              <a:t>Curriculum</a:t>
            </a:r>
            <a:br>
              <a:rPr lang="en-GB" dirty="0"/>
            </a:br>
            <a:r>
              <a:rPr lang="en-GB" dirty="0">
                <a:hlinkClick r:id="rId2"/>
              </a:rPr>
              <a:t>https://www.churchillprimaryschool.co.uk/students/class-pages/year-3/curriculum-webs</a:t>
            </a:r>
            <a:r>
              <a:rPr lang="en-GB" dirty="0"/>
              <a:t> </a:t>
            </a:r>
            <a:br>
              <a:rPr lang="en-GB" dirty="0"/>
            </a:br>
            <a:endParaRPr lang="en-GB" dirty="0"/>
          </a:p>
        </p:txBody>
      </p:sp>
      <p:pic>
        <p:nvPicPr>
          <p:cNvPr id="7" name="Picture 6">
            <a:extLst>
              <a:ext uri="{FF2B5EF4-FFF2-40B4-BE49-F238E27FC236}">
                <a16:creationId xmlns:a16="http://schemas.microsoft.com/office/drawing/2014/main" id="{1473D326-F181-4716-8281-DC48735247F4}"/>
              </a:ext>
            </a:extLst>
          </p:cNvPr>
          <p:cNvPicPr>
            <a:picLocks noChangeAspect="1"/>
          </p:cNvPicPr>
          <p:nvPr/>
        </p:nvPicPr>
        <p:blipFill>
          <a:blip r:embed="rId3"/>
          <a:stretch>
            <a:fillRect/>
          </a:stretch>
        </p:blipFill>
        <p:spPr>
          <a:xfrm>
            <a:off x="1060284" y="2353911"/>
            <a:ext cx="9418420" cy="4248242"/>
          </a:xfrm>
          <a:prstGeom prst="rect">
            <a:avLst/>
          </a:prstGeom>
        </p:spPr>
      </p:pic>
    </p:spTree>
    <p:extLst>
      <p:ext uri="{BB962C8B-B14F-4D97-AF65-F5344CB8AC3E}">
        <p14:creationId xmlns:p14="http://schemas.microsoft.com/office/powerpoint/2010/main" val="1216323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4CBA7-F6B5-4743-85AA-D364E2008E0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48FCA8F-D95A-48E5-B45D-C9364E3B0010}"/>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87E15512-FED4-4697-994A-2D90ADA289FE}"/>
              </a:ext>
            </a:extLst>
          </p:cNvPr>
          <p:cNvPicPr>
            <a:picLocks noChangeAspect="1"/>
          </p:cNvPicPr>
          <p:nvPr/>
        </p:nvPicPr>
        <p:blipFill>
          <a:blip r:embed="rId2"/>
          <a:stretch>
            <a:fillRect/>
          </a:stretch>
        </p:blipFill>
        <p:spPr>
          <a:xfrm>
            <a:off x="423512" y="349314"/>
            <a:ext cx="11091154" cy="6021567"/>
          </a:xfrm>
          <a:prstGeom prst="rect">
            <a:avLst/>
          </a:prstGeom>
        </p:spPr>
      </p:pic>
    </p:spTree>
    <p:extLst>
      <p:ext uri="{BB962C8B-B14F-4D97-AF65-F5344CB8AC3E}">
        <p14:creationId xmlns:p14="http://schemas.microsoft.com/office/powerpoint/2010/main" val="1482243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FBE18-7E71-4EB4-8D28-C5CE1F89D37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3A1955B-E1BF-4AA1-9DB6-89693C6FCBE8}"/>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703710B0-A613-4E02-B59D-51B141174ABC}"/>
              </a:ext>
            </a:extLst>
          </p:cNvPr>
          <p:cNvPicPr>
            <a:picLocks noChangeAspect="1"/>
          </p:cNvPicPr>
          <p:nvPr/>
        </p:nvPicPr>
        <p:blipFill>
          <a:blip r:embed="rId2"/>
          <a:stretch>
            <a:fillRect/>
          </a:stretch>
        </p:blipFill>
        <p:spPr>
          <a:xfrm>
            <a:off x="327259" y="305262"/>
            <a:ext cx="10593103" cy="5736099"/>
          </a:xfrm>
          <a:prstGeom prst="rect">
            <a:avLst/>
          </a:prstGeom>
        </p:spPr>
      </p:pic>
    </p:spTree>
    <p:extLst>
      <p:ext uri="{BB962C8B-B14F-4D97-AF65-F5344CB8AC3E}">
        <p14:creationId xmlns:p14="http://schemas.microsoft.com/office/powerpoint/2010/main" val="1276480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4981F-8024-4D99-A75E-E298FD85F6E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9F4841B-5F7E-4871-AD1C-0EDDC54164A4}"/>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897E4D6E-8772-404D-B7A0-525D76173005}"/>
              </a:ext>
            </a:extLst>
          </p:cNvPr>
          <p:cNvPicPr>
            <a:picLocks noChangeAspect="1"/>
          </p:cNvPicPr>
          <p:nvPr/>
        </p:nvPicPr>
        <p:blipFill>
          <a:blip r:embed="rId2"/>
          <a:stretch>
            <a:fillRect/>
          </a:stretch>
        </p:blipFill>
        <p:spPr>
          <a:xfrm>
            <a:off x="530123" y="609600"/>
            <a:ext cx="10984543" cy="5759905"/>
          </a:xfrm>
          <a:prstGeom prst="rect">
            <a:avLst/>
          </a:prstGeom>
        </p:spPr>
      </p:pic>
    </p:spTree>
    <p:extLst>
      <p:ext uri="{BB962C8B-B14F-4D97-AF65-F5344CB8AC3E}">
        <p14:creationId xmlns:p14="http://schemas.microsoft.com/office/powerpoint/2010/main" val="367343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09043-8975-4101-A0DD-FBD2BE2E0D7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39FA9A7-DD53-404B-9E6C-884FFA405EA3}"/>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CE9C97C-86A6-4056-BF1D-7D3B365E19E3}"/>
              </a:ext>
            </a:extLst>
          </p:cNvPr>
          <p:cNvPicPr>
            <a:picLocks noChangeAspect="1"/>
          </p:cNvPicPr>
          <p:nvPr/>
        </p:nvPicPr>
        <p:blipFill>
          <a:blip r:embed="rId2"/>
          <a:stretch>
            <a:fillRect/>
          </a:stretch>
        </p:blipFill>
        <p:spPr>
          <a:xfrm>
            <a:off x="548641" y="269863"/>
            <a:ext cx="11146054" cy="6347510"/>
          </a:xfrm>
          <a:prstGeom prst="rect">
            <a:avLst/>
          </a:prstGeom>
        </p:spPr>
      </p:pic>
    </p:spTree>
    <p:extLst>
      <p:ext uri="{BB962C8B-B14F-4D97-AF65-F5344CB8AC3E}">
        <p14:creationId xmlns:p14="http://schemas.microsoft.com/office/powerpoint/2010/main" val="446383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5937" y="372672"/>
            <a:ext cx="7440698" cy="6091190"/>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683335" y="1214136"/>
            <a:ext cx="6650421" cy="5060488"/>
          </a:xfrm>
          <a:prstGeom prst="rect">
            <a:avLst/>
          </a:prstGeom>
        </p:spPr>
        <p:txBody>
          <a:bodyPr wrap="square" lIns="0" tIns="0" rIns="0" bIns="0" rtlCol="0" anchor="t">
            <a:spAutoFit/>
          </a:bodyPr>
          <a:lstStyle/>
          <a:p>
            <a:pPr marL="251897" lvl="1">
              <a:lnSpc>
                <a:spcPts val="3267"/>
              </a:lnSpc>
            </a:pPr>
            <a:r>
              <a:rPr lang="en-US" sz="2500" dirty="0">
                <a:solidFill>
                  <a:srgbClr val="000000"/>
                </a:solidFill>
                <a:latin typeface="Quicksand 1"/>
                <a:ea typeface="Quicksand 1"/>
                <a:cs typeface="Quicksand 1"/>
                <a:sym typeface="Quicksand 1"/>
              </a:rPr>
              <a:t>The </a:t>
            </a:r>
            <a:r>
              <a:rPr lang="en-US" sz="2500" dirty="0" err="1">
                <a:solidFill>
                  <a:srgbClr val="000000"/>
                </a:solidFill>
                <a:latin typeface="Quicksand 1"/>
                <a:ea typeface="Quicksand 1"/>
                <a:cs typeface="Quicksand 1"/>
                <a:sym typeface="Quicksand 1"/>
              </a:rPr>
              <a:t>MHST</a:t>
            </a:r>
            <a:r>
              <a:rPr lang="en-US" sz="2500" dirty="0">
                <a:solidFill>
                  <a:srgbClr val="000000"/>
                </a:solidFill>
                <a:latin typeface="Quicksand 1"/>
                <a:ea typeface="Quicksand 1"/>
                <a:cs typeface="Quicksand 1"/>
                <a:sym typeface="Quicksand 1"/>
              </a:rPr>
              <a:t> service is part of a national Government strategy to improve access to Mental Health support for children and young people. </a:t>
            </a:r>
          </a:p>
          <a:p>
            <a:pPr marL="251897" lvl="1">
              <a:lnSpc>
                <a:spcPts val="3267"/>
              </a:lnSpc>
            </a:pPr>
            <a:r>
              <a:rPr lang="en-US" sz="2500" dirty="0">
                <a:solidFill>
                  <a:srgbClr val="000000"/>
                </a:solidFill>
                <a:latin typeface="Quicksand 1"/>
                <a:ea typeface="Quicksand 1"/>
                <a:cs typeface="Quicksand 1"/>
                <a:sym typeface="Quicksand 1"/>
              </a:rPr>
              <a:t>The service is designed specifically to provide extra capacity for </a:t>
            </a:r>
            <a:r>
              <a:rPr lang="en-US" sz="2500" b="1" dirty="0">
                <a:solidFill>
                  <a:srgbClr val="E12A67"/>
                </a:solidFill>
                <a:latin typeface="Quicksand 1 Bold"/>
                <a:ea typeface="Quicksand 1 Bold"/>
                <a:cs typeface="Quicksand 1 Bold"/>
                <a:sym typeface="Quicksand 1 Bold"/>
              </a:rPr>
              <a:t>prevention and early intervention.</a:t>
            </a:r>
          </a:p>
          <a:p>
            <a:pPr marL="251897" lvl="1">
              <a:lnSpc>
                <a:spcPts val="3267"/>
              </a:lnSpc>
            </a:pPr>
            <a:r>
              <a:rPr lang="en-US" sz="2500" dirty="0">
                <a:solidFill>
                  <a:srgbClr val="000000"/>
                </a:solidFill>
                <a:latin typeface="Quicksand 1"/>
                <a:ea typeface="Quicksand 1"/>
                <a:cs typeface="Quicksand 1"/>
                <a:sym typeface="Quicksand 1"/>
              </a:rPr>
              <a:t>It is designed to complement and extend existing support systems, not replace them - and to deliver “Whole School Approach” work</a:t>
            </a:r>
          </a:p>
          <a:p>
            <a:pPr marL="251897" lvl="1">
              <a:lnSpc>
                <a:spcPts val="3267"/>
              </a:lnSpc>
            </a:pPr>
            <a:r>
              <a:rPr lang="en-US" sz="2500" dirty="0" err="1">
                <a:solidFill>
                  <a:srgbClr val="000000"/>
                </a:solidFill>
                <a:latin typeface="Quicksand 1"/>
                <a:ea typeface="Quicksand 1"/>
                <a:cs typeface="Quicksand 1"/>
                <a:sym typeface="Quicksand 1"/>
              </a:rPr>
              <a:t>MHSTs</a:t>
            </a:r>
            <a:r>
              <a:rPr lang="en-US" sz="2500" dirty="0">
                <a:solidFill>
                  <a:srgbClr val="000000"/>
                </a:solidFill>
                <a:latin typeface="Quicksand 1"/>
                <a:ea typeface="Quicksand 1"/>
                <a:cs typeface="Quicksand 1"/>
                <a:sym typeface="Quicksand 1"/>
              </a:rPr>
              <a:t> work with children and young people aged 5-18 specifically in </a:t>
            </a:r>
            <a:r>
              <a:rPr lang="en-US" sz="2500" b="1" dirty="0">
                <a:solidFill>
                  <a:srgbClr val="E12A67"/>
                </a:solidFill>
                <a:latin typeface="Quicksand 1 Bold"/>
                <a:ea typeface="Quicksand 1 Bold"/>
                <a:cs typeface="Quicksand 1 Bold"/>
                <a:sym typeface="Quicksand 1 Bold"/>
              </a:rPr>
              <a:t>education settings</a:t>
            </a:r>
          </a:p>
        </p:txBody>
      </p:sp>
      <p:sp>
        <p:nvSpPr>
          <p:cNvPr id="8" name="TextBox 8"/>
          <p:cNvSpPr txBox="1"/>
          <p:nvPr/>
        </p:nvSpPr>
        <p:spPr>
          <a:xfrm>
            <a:off x="284321" y="626580"/>
            <a:ext cx="7448450" cy="520784"/>
          </a:xfrm>
          <a:prstGeom prst="rect">
            <a:avLst/>
          </a:prstGeom>
        </p:spPr>
        <p:txBody>
          <a:bodyPr wrap="square" lIns="0" tIns="0" rIns="0" bIns="0" rtlCol="0" anchor="t">
            <a:spAutoFit/>
          </a:bodyPr>
          <a:lstStyle/>
          <a:p>
            <a:pPr algn="ctr">
              <a:lnSpc>
                <a:spcPts val="4480"/>
              </a:lnSpc>
              <a:spcBef>
                <a:spcPct val="0"/>
              </a:spcBef>
            </a:pPr>
            <a:r>
              <a:rPr lang="en-US" sz="2600" b="1" dirty="0">
                <a:solidFill>
                  <a:srgbClr val="000000"/>
                </a:solidFill>
                <a:latin typeface="League Spartan"/>
                <a:ea typeface="League Spartan"/>
                <a:cs typeface="League Spartan"/>
                <a:sym typeface="League Spartan"/>
              </a:rPr>
              <a:t>Introduction to the Mental Health Support Team </a:t>
            </a:r>
          </a:p>
        </p:txBody>
      </p:sp>
      <p:pic>
        <p:nvPicPr>
          <p:cNvPr id="10" name="Picture 9">
            <a:extLst>
              <a:ext uri="{FF2B5EF4-FFF2-40B4-BE49-F238E27FC236}">
                <a16:creationId xmlns:a16="http://schemas.microsoft.com/office/drawing/2014/main" id="{CB9BE3BD-1E9A-4FB7-ACE0-A4D6F1133AC8}"/>
              </a:ext>
            </a:extLst>
          </p:cNvPr>
          <p:cNvPicPr>
            <a:picLocks noChangeAspect="1"/>
          </p:cNvPicPr>
          <p:nvPr/>
        </p:nvPicPr>
        <p:blipFill rotWithShape="1">
          <a:blip r:embed="rId2"/>
          <a:srcRect l="3414" t="1697" r="1097" b="9198"/>
          <a:stretch/>
        </p:blipFill>
        <p:spPr>
          <a:xfrm>
            <a:off x="7957408" y="725147"/>
            <a:ext cx="4069813" cy="5407706"/>
          </a:xfrm>
          <a:prstGeom prst="rect">
            <a:avLst/>
          </a:prstGeom>
        </p:spPr>
      </p:pic>
      <p:sp>
        <p:nvSpPr>
          <p:cNvPr id="9" name="Rectangle 8">
            <a:extLst>
              <a:ext uri="{FF2B5EF4-FFF2-40B4-BE49-F238E27FC236}">
                <a16:creationId xmlns:a16="http://schemas.microsoft.com/office/drawing/2014/main" id="{8E2D7B77-1E84-4F42-9179-F4D5A12B2358}"/>
              </a:ext>
            </a:extLst>
          </p:cNvPr>
          <p:cNvSpPr/>
          <p:nvPr/>
        </p:nvSpPr>
        <p:spPr>
          <a:xfrm>
            <a:off x="9461634" y="808522"/>
            <a:ext cx="837398" cy="26950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70590A-AA97-4B69-B8C2-1E666F2BD318}"/>
              </a:ext>
            </a:extLst>
          </p:cNvPr>
          <p:cNvPicPr>
            <a:picLocks noChangeAspect="1"/>
          </p:cNvPicPr>
          <p:nvPr/>
        </p:nvPicPr>
        <p:blipFill>
          <a:blip r:embed="rId2"/>
          <a:stretch>
            <a:fillRect/>
          </a:stretch>
        </p:blipFill>
        <p:spPr>
          <a:xfrm>
            <a:off x="287676" y="240602"/>
            <a:ext cx="11681717" cy="6412516"/>
          </a:xfrm>
          <a:prstGeom prst="rect">
            <a:avLst/>
          </a:prstGeom>
        </p:spPr>
      </p:pic>
    </p:spTree>
    <p:extLst>
      <p:ext uri="{BB962C8B-B14F-4D97-AF65-F5344CB8AC3E}">
        <p14:creationId xmlns:p14="http://schemas.microsoft.com/office/powerpoint/2010/main" val="4003533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1A4F2B-9C16-4C32-A5DF-5580B3418364}"/>
              </a:ext>
            </a:extLst>
          </p:cNvPr>
          <p:cNvPicPr>
            <a:picLocks noChangeAspect="1"/>
          </p:cNvPicPr>
          <p:nvPr/>
        </p:nvPicPr>
        <p:blipFill>
          <a:blip r:embed="rId2"/>
          <a:stretch>
            <a:fillRect/>
          </a:stretch>
        </p:blipFill>
        <p:spPr>
          <a:xfrm>
            <a:off x="202897" y="190334"/>
            <a:ext cx="11740483" cy="6452204"/>
          </a:xfrm>
          <a:prstGeom prst="rect">
            <a:avLst/>
          </a:prstGeom>
        </p:spPr>
      </p:pic>
    </p:spTree>
    <p:extLst>
      <p:ext uri="{BB962C8B-B14F-4D97-AF65-F5344CB8AC3E}">
        <p14:creationId xmlns:p14="http://schemas.microsoft.com/office/powerpoint/2010/main" val="3454652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7331DD2E-52E7-4711-AB3D-64B3154E750A}"/>
              </a:ext>
            </a:extLst>
          </p:cNvPr>
          <p:cNvGrpSpPr/>
          <p:nvPr/>
        </p:nvGrpSpPr>
        <p:grpSpPr>
          <a:xfrm>
            <a:off x="315936" y="372671"/>
            <a:ext cx="11571869" cy="6357737"/>
            <a:chOff x="0" y="0"/>
            <a:chExt cx="23143738" cy="12123716"/>
          </a:xfrm>
        </p:grpSpPr>
        <p:grpSp>
          <p:nvGrpSpPr>
            <p:cNvPr id="5" name="Group 3">
              <a:extLst>
                <a:ext uri="{FF2B5EF4-FFF2-40B4-BE49-F238E27FC236}">
                  <a16:creationId xmlns:a16="http://schemas.microsoft.com/office/drawing/2014/main" id="{0D02B2C6-CF4D-45A7-BCD8-F0E3A8167780}"/>
                </a:ext>
              </a:extLst>
            </p:cNvPr>
            <p:cNvGrpSpPr/>
            <p:nvPr/>
          </p:nvGrpSpPr>
          <p:grpSpPr>
            <a:xfrm>
              <a:off x="0" y="0"/>
              <a:ext cx="23143738" cy="12123716"/>
              <a:chOff x="0" y="0"/>
              <a:chExt cx="7350711" cy="3850628"/>
            </a:xfrm>
          </p:grpSpPr>
          <p:sp>
            <p:nvSpPr>
              <p:cNvPr id="8" name="Freeform 4">
                <a:extLst>
                  <a:ext uri="{FF2B5EF4-FFF2-40B4-BE49-F238E27FC236}">
                    <a16:creationId xmlns:a16="http://schemas.microsoft.com/office/drawing/2014/main" id="{39984B38-1209-4113-9968-F9C7E38FA1FE}"/>
                  </a:ext>
                </a:extLst>
              </p:cNvPr>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6" name="Group 5">
              <a:extLst>
                <a:ext uri="{FF2B5EF4-FFF2-40B4-BE49-F238E27FC236}">
                  <a16:creationId xmlns:a16="http://schemas.microsoft.com/office/drawing/2014/main" id="{108EFDA4-820B-46C8-A454-CED40D85CBF0}"/>
                </a:ext>
              </a:extLst>
            </p:cNvPr>
            <p:cNvGrpSpPr/>
            <p:nvPr/>
          </p:nvGrpSpPr>
          <p:grpSpPr>
            <a:xfrm>
              <a:off x="444050" y="437246"/>
              <a:ext cx="22278765" cy="11223824"/>
              <a:chOff x="0" y="0"/>
              <a:chExt cx="8621103" cy="4343227"/>
            </a:xfrm>
          </p:grpSpPr>
          <p:sp>
            <p:nvSpPr>
              <p:cNvPr id="7" name="Freeform 6">
                <a:extLst>
                  <a:ext uri="{FF2B5EF4-FFF2-40B4-BE49-F238E27FC236}">
                    <a16:creationId xmlns:a16="http://schemas.microsoft.com/office/drawing/2014/main" id="{7259A834-EB4C-49E6-A3EF-D8E7DFAD769C}"/>
                  </a:ext>
                </a:extLst>
              </p:cNvPr>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pic>
        <p:nvPicPr>
          <p:cNvPr id="3" name="Picture 2">
            <a:extLst>
              <a:ext uri="{FF2B5EF4-FFF2-40B4-BE49-F238E27FC236}">
                <a16:creationId xmlns:a16="http://schemas.microsoft.com/office/drawing/2014/main" id="{8BFDB520-4CC1-41D7-A2EE-4304699318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0221" y="928772"/>
            <a:ext cx="4936958" cy="4936958"/>
          </a:xfrm>
          <a:prstGeom prst="rect">
            <a:avLst/>
          </a:prstGeom>
        </p:spPr>
      </p:pic>
      <p:grpSp>
        <p:nvGrpSpPr>
          <p:cNvPr id="9" name="Group 7">
            <a:extLst>
              <a:ext uri="{FF2B5EF4-FFF2-40B4-BE49-F238E27FC236}">
                <a16:creationId xmlns:a16="http://schemas.microsoft.com/office/drawing/2014/main" id="{4075D292-4AF5-4791-A7BC-99F1C524673B}"/>
              </a:ext>
            </a:extLst>
          </p:cNvPr>
          <p:cNvGrpSpPr/>
          <p:nvPr/>
        </p:nvGrpSpPr>
        <p:grpSpPr>
          <a:xfrm>
            <a:off x="824277" y="797885"/>
            <a:ext cx="4914169" cy="5422485"/>
            <a:chOff x="0" y="0"/>
            <a:chExt cx="3677640" cy="3358887"/>
          </a:xfrm>
        </p:grpSpPr>
        <p:sp>
          <p:nvSpPr>
            <p:cNvPr id="10" name="Freeform 8">
              <a:extLst>
                <a:ext uri="{FF2B5EF4-FFF2-40B4-BE49-F238E27FC236}">
                  <a16:creationId xmlns:a16="http://schemas.microsoft.com/office/drawing/2014/main" id="{AB835D34-E4DC-4B9C-B514-679D52946401}"/>
                </a:ext>
              </a:extLst>
            </p:cNvPr>
            <p:cNvSpPr/>
            <p:nvPr/>
          </p:nvSpPr>
          <p:spPr>
            <a:xfrm>
              <a:off x="-1" y="0"/>
              <a:ext cx="3685299" cy="3358887"/>
            </a:xfrm>
            <a:custGeom>
              <a:avLst/>
              <a:gdLst/>
              <a:ahLst/>
              <a:cxnLst/>
              <a:rect l="l" t="t" r="r" b="b"/>
              <a:pathLst>
                <a:path w="3685299" h="3358887">
                  <a:moveTo>
                    <a:pt x="3178860" y="3341968"/>
                  </a:moveTo>
                  <a:cubicBezTo>
                    <a:pt x="3178860" y="3341968"/>
                    <a:pt x="2941864" y="3331999"/>
                    <a:pt x="2579725" y="3345443"/>
                  </a:cubicBezTo>
                  <a:cubicBezTo>
                    <a:pt x="2217587" y="3358887"/>
                    <a:pt x="490924" y="3358887"/>
                    <a:pt x="490924" y="3358887"/>
                  </a:cubicBezTo>
                  <a:cubicBezTo>
                    <a:pt x="245502" y="3358887"/>
                    <a:pt x="32509" y="3261619"/>
                    <a:pt x="31032" y="3101505"/>
                  </a:cubicBezTo>
                  <a:cubicBezTo>
                    <a:pt x="31032" y="3101505"/>
                    <a:pt x="0" y="1833117"/>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3132312" y="0"/>
                    <a:pt x="3132312" y="0"/>
                  </a:cubicBezTo>
                  <a:cubicBezTo>
                    <a:pt x="3444213" y="0"/>
                    <a:pt x="3677641" y="101069"/>
                    <a:pt x="3669784" y="303616"/>
                  </a:cubicBezTo>
                  <a:cubicBezTo>
                    <a:pt x="3669784" y="303616"/>
                    <a:pt x="3667789" y="1724079"/>
                    <a:pt x="3676544" y="2401918"/>
                  </a:cubicBezTo>
                  <a:cubicBezTo>
                    <a:pt x="3685299" y="2695219"/>
                    <a:pt x="3638751" y="3028291"/>
                    <a:pt x="3638751" y="3028291"/>
                  </a:cubicBezTo>
                  <a:cubicBezTo>
                    <a:pt x="3635786" y="3208316"/>
                    <a:pt x="3424283" y="3341968"/>
                    <a:pt x="3178860" y="3341968"/>
                  </a:cubicBezTo>
                  <a:close/>
                </a:path>
              </a:pathLst>
            </a:custGeom>
            <a:solidFill>
              <a:srgbClr val="F8DC09"/>
            </a:solidFill>
          </p:spPr>
        </p:sp>
      </p:grpSp>
      <p:sp>
        <p:nvSpPr>
          <p:cNvPr id="11" name="TextBox 14">
            <a:extLst>
              <a:ext uri="{FF2B5EF4-FFF2-40B4-BE49-F238E27FC236}">
                <a16:creationId xmlns:a16="http://schemas.microsoft.com/office/drawing/2014/main" id="{8E14FEC1-AF1E-4CF9-B830-021B0AD23A8C}"/>
              </a:ext>
            </a:extLst>
          </p:cNvPr>
          <p:cNvSpPr txBox="1"/>
          <p:nvPr/>
        </p:nvSpPr>
        <p:spPr>
          <a:xfrm>
            <a:off x="914400" y="865634"/>
            <a:ext cx="4530479" cy="5027017"/>
          </a:xfrm>
          <a:prstGeom prst="rect">
            <a:avLst/>
          </a:prstGeom>
        </p:spPr>
        <p:txBody>
          <a:bodyPr wrap="square" lIns="0" tIns="0" rIns="0" bIns="0" rtlCol="0" anchor="t">
            <a:spAutoFit/>
          </a:bodyPr>
          <a:lstStyle/>
          <a:p>
            <a:pPr algn="ctr">
              <a:lnSpc>
                <a:spcPts val="2800"/>
              </a:lnSpc>
            </a:pPr>
            <a:r>
              <a:rPr lang="en-US" sz="2400" b="1" u="sng" dirty="0">
                <a:solidFill>
                  <a:srgbClr val="000000"/>
                </a:solidFill>
                <a:latin typeface="Quicksand 1 Bold"/>
                <a:ea typeface="Quicksand 1 Bold"/>
                <a:cs typeface="Quicksand 1 Bold"/>
                <a:sym typeface="Quicksand 1 Bold"/>
              </a:rPr>
              <a:t>Support is here for you or/and your</a:t>
            </a:r>
          </a:p>
          <a:p>
            <a:pPr algn="ctr">
              <a:lnSpc>
                <a:spcPts val="2800"/>
              </a:lnSpc>
            </a:pPr>
            <a:r>
              <a:rPr lang="en-US" sz="2400" b="1" u="sng" dirty="0">
                <a:solidFill>
                  <a:srgbClr val="000000"/>
                </a:solidFill>
                <a:latin typeface="Quicksand 1 Bold"/>
                <a:ea typeface="Quicksand 1 Bold"/>
                <a:cs typeface="Quicksand 1 Bold"/>
                <a:sym typeface="Quicksand 1 Bold"/>
              </a:rPr>
              <a:t>child/children</a:t>
            </a:r>
          </a:p>
          <a:p>
            <a:pPr marL="174625" indent="-174625">
              <a:lnSpc>
                <a:spcPts val="2800"/>
              </a:lnSpc>
              <a:buFont typeface="Arial" panose="020B0604020202020204" pitchFamily="34" charset="0"/>
              <a:buChar char="•"/>
            </a:pPr>
            <a:r>
              <a:rPr lang="en-US" sz="2400" dirty="0">
                <a:solidFill>
                  <a:srgbClr val="000000"/>
                </a:solidFill>
                <a:latin typeface="Quicksand 1"/>
                <a:ea typeface="Quicksand 1"/>
                <a:cs typeface="Quicksand 1"/>
                <a:sym typeface="Quicksand 1"/>
              </a:rPr>
              <a:t>Scan the QR code. </a:t>
            </a:r>
          </a:p>
          <a:p>
            <a:pPr marL="174625" indent="-174625">
              <a:lnSpc>
                <a:spcPts val="2800"/>
              </a:lnSpc>
              <a:buFont typeface="Arial" panose="020B0604020202020204" pitchFamily="34" charset="0"/>
              <a:buChar char="•"/>
            </a:pPr>
            <a:r>
              <a:rPr lang="en-US" sz="2400" dirty="0">
                <a:solidFill>
                  <a:srgbClr val="000000"/>
                </a:solidFill>
                <a:latin typeface="Quicksand 1"/>
                <a:ea typeface="Quicksand 1"/>
                <a:cs typeface="Quicksand 1"/>
                <a:sym typeface="Quicksand 1"/>
              </a:rPr>
              <a:t>Complete the online form to register your interest.</a:t>
            </a:r>
          </a:p>
          <a:p>
            <a:pPr marL="174625" indent="-174625">
              <a:lnSpc>
                <a:spcPts val="2800"/>
              </a:lnSpc>
              <a:buFont typeface="Arial" panose="020B0604020202020204" pitchFamily="34" charset="0"/>
              <a:buChar char="•"/>
            </a:pPr>
            <a:r>
              <a:rPr lang="en-US" sz="2400" dirty="0" err="1">
                <a:solidFill>
                  <a:srgbClr val="000000"/>
                </a:solidFill>
                <a:latin typeface="Quicksand 1"/>
                <a:ea typeface="Quicksand 1"/>
                <a:cs typeface="Quicksand 1"/>
                <a:sym typeface="Quicksand 1"/>
              </a:rPr>
              <a:t>Mr</a:t>
            </a:r>
            <a:r>
              <a:rPr lang="en-US" sz="2400" dirty="0">
                <a:solidFill>
                  <a:srgbClr val="000000"/>
                </a:solidFill>
                <a:latin typeface="Quicksand 1"/>
                <a:ea typeface="Quicksand 1"/>
                <a:cs typeface="Quicksand 1"/>
                <a:sym typeface="Quicksand 1"/>
              </a:rPr>
              <a:t> G will contact you to discuss your concerns.</a:t>
            </a:r>
          </a:p>
          <a:p>
            <a:pPr marL="174625" indent="-174625">
              <a:lnSpc>
                <a:spcPts val="2800"/>
              </a:lnSpc>
              <a:buFont typeface="Arial" panose="020B0604020202020204" pitchFamily="34" charset="0"/>
              <a:buChar char="•"/>
            </a:pPr>
            <a:r>
              <a:rPr lang="en-US" sz="2400" dirty="0">
                <a:solidFill>
                  <a:srgbClr val="000000"/>
                </a:solidFill>
                <a:latin typeface="Quicksand 1"/>
                <a:ea typeface="Quicksand 1"/>
                <a:cs typeface="Quicksand 1"/>
                <a:sym typeface="Quicksand 1"/>
              </a:rPr>
              <a:t>A time will be made to meet with your child’s class teacher to complete the MHST referral form.</a:t>
            </a:r>
          </a:p>
          <a:p>
            <a:pPr marL="174625" indent="-174625">
              <a:lnSpc>
                <a:spcPts val="2800"/>
              </a:lnSpc>
              <a:buFont typeface="Arial" panose="020B0604020202020204" pitchFamily="34" charset="0"/>
              <a:buChar char="•"/>
            </a:pPr>
            <a:r>
              <a:rPr lang="en-US" sz="2400" dirty="0">
                <a:solidFill>
                  <a:srgbClr val="000000"/>
                </a:solidFill>
                <a:latin typeface="Quicksand 1"/>
                <a:ea typeface="Quicksand 1"/>
                <a:cs typeface="Quicksand 1"/>
                <a:sym typeface="Quicksand 1"/>
              </a:rPr>
              <a:t>Once the referral has been accepted by the MHST, you will be contacted to meet with them in school.</a:t>
            </a:r>
          </a:p>
        </p:txBody>
      </p:sp>
      <p:sp>
        <p:nvSpPr>
          <p:cNvPr id="12" name="Freeform 56">
            <a:extLst>
              <a:ext uri="{FF2B5EF4-FFF2-40B4-BE49-F238E27FC236}">
                <a16:creationId xmlns:a16="http://schemas.microsoft.com/office/drawing/2014/main" id="{2126B439-C7D3-4096-BC68-748C5BD518C4}"/>
              </a:ext>
            </a:extLst>
          </p:cNvPr>
          <p:cNvSpPr/>
          <p:nvPr/>
        </p:nvSpPr>
        <p:spPr>
          <a:xfrm>
            <a:off x="10845884" y="5424611"/>
            <a:ext cx="1169585" cy="1282323"/>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3"/>
            <a:stretch>
              <a:fillRect/>
            </a:stretch>
          </a:blipFill>
        </p:spPr>
      </p:sp>
    </p:spTree>
    <p:extLst>
      <p:ext uri="{BB962C8B-B14F-4D97-AF65-F5344CB8AC3E}">
        <p14:creationId xmlns:p14="http://schemas.microsoft.com/office/powerpoint/2010/main" val="2575086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1711" y="437349"/>
            <a:ext cx="11571869" cy="6061858"/>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1034709" y="865123"/>
            <a:ext cx="10325871" cy="4860305"/>
          </a:xfrm>
          <a:prstGeom prst="rect">
            <a:avLst/>
          </a:prstGeom>
        </p:spPr>
        <p:txBody>
          <a:bodyPr lIns="0" tIns="0" rIns="0" bIns="0" rtlCol="0" anchor="t">
            <a:spAutoFit/>
          </a:bodyPr>
          <a:lstStyle/>
          <a:p>
            <a:pPr>
              <a:lnSpc>
                <a:spcPts val="3454"/>
              </a:lnSpc>
            </a:pPr>
            <a:r>
              <a:rPr lang="en-US" sz="2467" b="1">
                <a:solidFill>
                  <a:srgbClr val="000000"/>
                </a:solidFill>
                <a:latin typeface="Quicksand 2 Bold"/>
                <a:ea typeface="Quicksand 2 Bold"/>
                <a:cs typeface="Quicksand 2 Bold"/>
                <a:sym typeface="Quicksand 2 Bold"/>
              </a:rPr>
              <a:t>Who we work with:</a:t>
            </a:r>
          </a:p>
          <a:p>
            <a:pPr>
              <a:lnSpc>
                <a:spcPts val="1233"/>
              </a:lnSpc>
            </a:pPr>
            <a:endParaRPr lang="en-US" sz="2467" b="1">
              <a:solidFill>
                <a:srgbClr val="000000"/>
              </a:solidFill>
              <a:latin typeface="Quicksand 2 Bold"/>
              <a:ea typeface="Quicksand 2 Bold"/>
              <a:cs typeface="Quicksand 2 Bold"/>
              <a:sym typeface="Quicksand 2 Bold"/>
            </a:endParaRPr>
          </a:p>
          <a:p>
            <a:pPr marL="532581" lvl="1" indent="-266291">
              <a:lnSpc>
                <a:spcPts val="3454"/>
              </a:lnSpc>
              <a:buAutoNum type="arabicPeriod"/>
            </a:pPr>
            <a:r>
              <a:rPr lang="en-US" sz="2467">
                <a:solidFill>
                  <a:srgbClr val="000000"/>
                </a:solidFill>
                <a:latin typeface="Quicksand 2"/>
                <a:ea typeface="Quicksand 2"/>
                <a:cs typeface="Quicksand 2"/>
                <a:sym typeface="Quicksand 2"/>
              </a:rPr>
              <a:t>The child / young person</a:t>
            </a:r>
          </a:p>
          <a:p>
            <a:pPr marL="532581" lvl="1" indent="-266291">
              <a:lnSpc>
                <a:spcPts val="3454"/>
              </a:lnSpc>
              <a:buAutoNum type="arabicPeriod"/>
            </a:pPr>
            <a:r>
              <a:rPr lang="en-US" sz="2467">
                <a:solidFill>
                  <a:srgbClr val="000000"/>
                </a:solidFill>
                <a:latin typeface="Quicksand 2"/>
                <a:ea typeface="Quicksand 2"/>
                <a:cs typeface="Quicksand 2"/>
                <a:sym typeface="Quicksand 2"/>
              </a:rPr>
              <a:t>The child/young person and their parent/carer </a:t>
            </a:r>
          </a:p>
          <a:p>
            <a:pPr marL="532581" lvl="1" indent="-266291">
              <a:lnSpc>
                <a:spcPts val="3454"/>
              </a:lnSpc>
              <a:buAutoNum type="arabicPeriod"/>
            </a:pPr>
            <a:r>
              <a:rPr lang="en-US" sz="2467">
                <a:solidFill>
                  <a:srgbClr val="000000"/>
                </a:solidFill>
                <a:latin typeface="Quicksand 2"/>
                <a:ea typeface="Quicksand 2"/>
                <a:cs typeface="Quicksand 2"/>
                <a:sym typeface="Quicksand 2"/>
              </a:rPr>
              <a:t>Parent/carer alone - for children under 8 (anxiety/ behaviour)</a:t>
            </a:r>
          </a:p>
          <a:p>
            <a:pPr>
              <a:lnSpc>
                <a:spcPts val="2467"/>
              </a:lnSpc>
            </a:pPr>
            <a:endParaRPr lang="en-US" sz="2467">
              <a:solidFill>
                <a:srgbClr val="000000"/>
              </a:solidFill>
              <a:latin typeface="Quicksand 2"/>
              <a:ea typeface="Quicksand 2"/>
              <a:cs typeface="Quicksand 2"/>
              <a:sym typeface="Quicksand 2"/>
            </a:endParaRPr>
          </a:p>
          <a:p>
            <a:pPr marL="532581" lvl="1" indent="-266291">
              <a:lnSpc>
                <a:spcPts val="3454"/>
              </a:lnSpc>
              <a:buFont typeface="Arial"/>
              <a:buChar char="•"/>
            </a:pPr>
            <a:r>
              <a:rPr lang="en-US" sz="2467">
                <a:solidFill>
                  <a:srgbClr val="000000"/>
                </a:solidFill>
                <a:latin typeface="Quicksand 2"/>
                <a:ea typeface="Quicksand 2"/>
                <a:cs typeface="Quicksand 2"/>
                <a:sym typeface="Quicksand 2"/>
              </a:rPr>
              <a:t>Anxiety or worries - specific, social, separation, panic, general and some obsessive compulsive difficulties (OCD).</a:t>
            </a:r>
          </a:p>
          <a:p>
            <a:pPr marL="532581" lvl="1" indent="-266291">
              <a:lnSpc>
                <a:spcPts val="3454"/>
              </a:lnSpc>
              <a:buFont typeface="Arial"/>
              <a:buChar char="•"/>
            </a:pPr>
            <a:r>
              <a:rPr lang="en-US" sz="2467">
                <a:solidFill>
                  <a:srgbClr val="000000"/>
                </a:solidFill>
                <a:latin typeface="Quicksand 2"/>
                <a:ea typeface="Quicksand 2"/>
                <a:cs typeface="Quicksand 2"/>
                <a:sym typeface="Quicksand 2"/>
              </a:rPr>
              <a:t>Low Mood (most often found in secondary but can present in primary) </a:t>
            </a:r>
          </a:p>
          <a:p>
            <a:pPr marL="532581" lvl="1" indent="-266291">
              <a:lnSpc>
                <a:spcPts val="3454"/>
              </a:lnSpc>
              <a:buFont typeface="Arial"/>
              <a:buChar char="•"/>
            </a:pPr>
            <a:r>
              <a:rPr lang="en-US" sz="2467">
                <a:solidFill>
                  <a:srgbClr val="000000"/>
                </a:solidFill>
                <a:latin typeface="Quicksand 2"/>
                <a:ea typeface="Quicksand 2"/>
                <a:cs typeface="Quicksand 2"/>
                <a:sym typeface="Quicksand 2"/>
              </a:rPr>
              <a:t>Behavioural difficulties </a:t>
            </a:r>
          </a:p>
          <a:p>
            <a:pPr>
              <a:lnSpc>
                <a:spcPts val="1233"/>
              </a:lnSpc>
            </a:pPr>
            <a:endParaRPr lang="en-US" sz="2467">
              <a:solidFill>
                <a:srgbClr val="000000"/>
              </a:solidFill>
              <a:latin typeface="Quicksand 2"/>
              <a:ea typeface="Quicksand 2"/>
              <a:cs typeface="Quicksand 2"/>
              <a:sym typeface="Quicksand 2"/>
            </a:endParaRPr>
          </a:p>
          <a:p>
            <a:pPr algn="ctr">
              <a:lnSpc>
                <a:spcPts val="2467"/>
              </a:lnSpc>
            </a:pPr>
            <a:r>
              <a:rPr lang="en-US" sz="2467" u="sng">
                <a:solidFill>
                  <a:srgbClr val="000000"/>
                </a:solidFill>
                <a:latin typeface="Quicksand 2"/>
                <a:ea typeface="Quicksand 2"/>
                <a:cs typeface="Quicksand 2"/>
                <a:sym typeface="Quicksand 2"/>
              </a:rPr>
              <a:t>We only ever work with people who consent to and want the </a:t>
            </a:r>
          </a:p>
          <a:p>
            <a:pPr algn="ctr">
              <a:lnSpc>
                <a:spcPts val="2467"/>
              </a:lnSpc>
            </a:pPr>
            <a:r>
              <a:rPr lang="en-US" sz="2467" u="sng">
                <a:solidFill>
                  <a:srgbClr val="000000"/>
                </a:solidFill>
                <a:latin typeface="Quicksand 2"/>
                <a:ea typeface="Quicksand 2"/>
                <a:cs typeface="Quicksand 2"/>
                <a:sym typeface="Quicksand 2"/>
              </a:rPr>
              <a:t>support</a:t>
            </a:r>
          </a:p>
        </p:txBody>
      </p:sp>
      <p:sp>
        <p:nvSpPr>
          <p:cNvPr id="8" name="Freeform 8"/>
          <p:cNvSpPr/>
          <p:nvPr/>
        </p:nvSpPr>
        <p:spPr>
          <a:xfrm>
            <a:off x="10845884" y="5424611"/>
            <a:ext cx="1169585" cy="1282323"/>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2"/>
            <a:stretch>
              <a:fillRect/>
            </a:stretch>
          </a:blipFill>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56394-C189-4CB0-AB32-97E207D06AD0}"/>
              </a:ext>
            </a:extLst>
          </p:cNvPr>
          <p:cNvSpPr>
            <a:spLocks noGrp="1"/>
          </p:cNvSpPr>
          <p:nvPr>
            <p:ph type="title"/>
          </p:nvPr>
        </p:nvSpPr>
        <p:spPr>
          <a:xfrm>
            <a:off x="3718917" y="2881162"/>
            <a:ext cx="3682910" cy="1320800"/>
          </a:xfrm>
        </p:spPr>
        <p:txBody>
          <a:bodyPr/>
          <a:lstStyle/>
          <a:p>
            <a:r>
              <a:rPr lang="en-US" dirty="0"/>
              <a:t>Any questions?</a:t>
            </a:r>
          </a:p>
        </p:txBody>
      </p:sp>
    </p:spTree>
    <p:extLst>
      <p:ext uri="{BB962C8B-B14F-4D97-AF65-F5344CB8AC3E}">
        <p14:creationId xmlns:p14="http://schemas.microsoft.com/office/powerpoint/2010/main" val="116156327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180</TotalTime>
  <Words>630</Words>
  <Application>Microsoft Office PowerPoint</Application>
  <PresentationFormat>Widescreen</PresentationFormat>
  <Paragraphs>66</Paragraphs>
  <Slides>14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Comic Sans MS</vt:lpstr>
      <vt:lpstr>League Spartan</vt:lpstr>
      <vt:lpstr>Quicksand 1</vt:lpstr>
      <vt:lpstr>Quicksand 1 Bold</vt:lpstr>
      <vt:lpstr>Quicksand 2</vt:lpstr>
      <vt:lpstr>Quicksand 2 Bold</vt:lpstr>
      <vt:lpstr>Trebuchet MS</vt:lpstr>
      <vt:lpstr>Wingdings 3</vt:lpstr>
      <vt:lpstr>Facet</vt:lpstr>
      <vt:lpstr>Welcome to Year 3</vt:lpstr>
      <vt:lpstr>Things you might want to know. </vt:lpstr>
      <vt:lpstr>Homework</vt:lpstr>
      <vt:lpstr>Curriculum https://www.churchillprimaryschool.co.uk/students/class-pages/year-3/curriculum-webs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Lucie Hoy-Green</dc:creator>
  <cp:lastModifiedBy>Lucinda HoyGreen</cp:lastModifiedBy>
  <cp:revision>13</cp:revision>
  <dcterms:created xsi:type="dcterms:W3CDTF">2021-09-08T14:23:56Z</dcterms:created>
  <dcterms:modified xsi:type="dcterms:W3CDTF">2026-09-15T14:19:03Z</dcterms:modified>
</cp:coreProperties>
</file>