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38" autoAdjust="0"/>
    <p:restoredTop sz="94660"/>
  </p:normalViewPr>
  <p:slideViewPr>
    <p:cSldViewPr snapToGrid="0">
      <p:cViewPr>
        <p:scale>
          <a:sx n="100" d="100"/>
          <a:sy n="100" d="100"/>
        </p:scale>
        <p:origin x="196" y="-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u="sng" dirty="0">
                <a:solidFill>
                  <a:schemeClr val="tx1"/>
                </a:solidFill>
              </a:rPr>
              <a:t>Hidden Figures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Final Outcomes: </a:t>
            </a:r>
            <a:r>
              <a:rPr lang="en-GB" sz="1000" b="1" dirty="0">
                <a:solidFill>
                  <a:schemeClr val="tx1"/>
                </a:solidFill>
              </a:rPr>
              <a:t>Formal Persuasive Letter, Informal Letter, Diary Entry</a:t>
            </a:r>
          </a:p>
          <a:p>
            <a:r>
              <a:rPr lang="en-GB" sz="1000" dirty="0">
                <a:solidFill>
                  <a:schemeClr val="tx1"/>
                </a:solidFill>
              </a:rPr>
              <a:t>Create complex sentences using relative clauses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commas for parenthesis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modal verbs &amp; emotive language to persuade</a:t>
            </a:r>
          </a:p>
          <a:p>
            <a:r>
              <a:rPr lang="en-GB" sz="1000" dirty="0">
                <a:solidFill>
                  <a:schemeClr val="tx1"/>
                </a:solidFill>
              </a:rPr>
              <a:t>Identify audience and purpose &amp; choose vocabulary for affect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Curiosity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Children will follow the journey of the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NASA rover Curiosity as it makes its way to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Mars. 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Main outcomes: proposal to NASA,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information labels, short explanations,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NASA log to Mars landing, news report,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expanded explanation for a new rover.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  Printing Techniques</a:t>
            </a:r>
          </a:p>
          <a:p>
            <a:r>
              <a:rPr lang="en-GB" sz="1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look at the work of different print artists and describe their work.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To use mono block printing to create an image.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To use multi-layer block printing to create an image.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pPr algn="ctr"/>
            <a:endParaRPr lang="en-GB" sz="9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9941" y="4818557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Listen and Appraise the Fresh Prince of Bel Air and other Hip Hop tunes: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● Me, Myself And I by De La Soul ● Ready Or Not by The Fugees ● Rapper’s Delight by The </a:t>
            </a:r>
            <a:r>
              <a:rPr lang="en-GB" sz="900" b="1" dirty="0" err="1">
                <a:solidFill>
                  <a:schemeClr val="tx1"/>
                </a:solidFill>
              </a:rPr>
              <a:t>Sugarhill</a:t>
            </a:r>
            <a:r>
              <a:rPr lang="en-GB" sz="900" b="1" dirty="0">
                <a:solidFill>
                  <a:schemeClr val="tx1"/>
                </a:solidFill>
              </a:rPr>
              <a:t> Gang ● U Can’t Touch This by MC Hammer </a:t>
            </a:r>
            <a:r>
              <a:rPr lang="en-GB" sz="1200" b="1" dirty="0">
                <a:solidFill>
                  <a:schemeClr val="tx1"/>
                </a:solidFill>
              </a:rPr>
              <a:t>● </a:t>
            </a:r>
            <a:r>
              <a:rPr lang="en-GB" sz="900" b="1" dirty="0">
                <a:solidFill>
                  <a:schemeClr val="tx1"/>
                </a:solidFill>
              </a:rPr>
              <a:t>It’s Like That by Run DMC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Develop vocal skills, pulse, rhythm, pitch and improvisation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l"/>
            <a:r>
              <a:rPr lang="en-GB" sz="1000" b="1" i="0" dirty="0">
                <a:solidFill>
                  <a:srgbClr val="000000"/>
                </a:solidFill>
                <a:effectLst/>
                <a:latin typeface="WordVisi_MSFontService"/>
              </a:rPr>
              <a:t>. Flat-file databases</a:t>
            </a:r>
          </a:p>
          <a:p>
            <a:pPr algn="l"/>
            <a:r>
              <a:rPr lang="en-GB" sz="1000" i="0" dirty="0">
                <a:solidFill>
                  <a:srgbClr val="130019"/>
                </a:solidFill>
                <a:effectLst/>
                <a:latin typeface="WordVisi_MSFontService"/>
                <a:ea typeface="Calibri" panose="020F0502020204030204" pitchFamily="34" charset="0"/>
                <a:cs typeface="Calibri" panose="020F0502020204030204" pitchFamily="34" charset="0"/>
              </a:rPr>
              <a:t>To use a form to record information.</a:t>
            </a:r>
          </a:p>
          <a:p>
            <a:pPr algn="l"/>
            <a:r>
              <a:rPr lang="en-GB" sz="1000" i="0" dirty="0">
                <a:solidFill>
                  <a:srgbClr val="130019"/>
                </a:solidFill>
                <a:effectLst/>
                <a:latin typeface="WordVisi_MSFontService"/>
                <a:ea typeface="Calibri" panose="020F0502020204030204" pitchFamily="34" charset="0"/>
                <a:cs typeface="Calibri" panose="020F0502020204030204" pitchFamily="34" charset="0"/>
              </a:rPr>
              <a:t>To compare paper and computer-based databases.</a:t>
            </a:r>
          </a:p>
          <a:p>
            <a:pPr algn="l"/>
            <a:r>
              <a:rPr lang="en-GB" sz="1000" b="0" i="0" dirty="0">
                <a:solidFill>
                  <a:srgbClr val="000000"/>
                </a:solidFill>
                <a:effectLst/>
                <a:latin typeface="WordVisi_MSFontService"/>
              </a:rPr>
              <a:t>To outline how you can answer questions by grouping and then sorting data</a:t>
            </a:r>
            <a:r>
              <a:rPr lang="en-GB" sz="1000" b="0" dirty="0">
                <a:solidFill>
                  <a:srgbClr val="130019"/>
                </a:solidFill>
                <a:latin typeface="WordVisi_MSFontService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000" i="0" dirty="0">
              <a:solidFill>
                <a:srgbClr val="130019"/>
              </a:solidFill>
              <a:effectLst/>
              <a:latin typeface="WordVisi_MSFontService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1000" i="0" dirty="0">
              <a:solidFill>
                <a:srgbClr val="13001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1200" b="0" i="0" dirty="0">
              <a:solidFill>
                <a:srgbClr val="130019"/>
              </a:solidFill>
              <a:effectLst/>
              <a:latin typeface="Roboto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u="sng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Science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Properties/changes of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Properties of materials – compare materials according to their properties.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Keeping cool – Investigate thermal conductors and insulators.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Brighter bulbs – Investigate which electrical conductors make a bulb shine brighter.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Dissolving – Investigate materials which will dissolve.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Separating mixtures – Use different processes to separate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       mixtures of materials.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Irreversible changes – Identify and explain irreversible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       chemical changes. </a:t>
            </a: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5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4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Geography       How do Earthquakes Change the World?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What causes earthquakes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Where are the major earthquake zones?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Earthquakes and tsunamis: Honshu Japan 2011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How to prepare for and respond to an earthquake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People and earthquakes: Turkey 2023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b="1" dirty="0">
              <a:solidFill>
                <a:schemeClr val="tx1"/>
              </a:solidFill>
            </a:endParaRPr>
          </a:p>
          <a:p>
            <a:endParaRPr lang="en-US" sz="11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How significant is it for the Christians to believe that God intended Jesus to die?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320879" y="193950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Maths 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Decimals and Percentages</a:t>
            </a:r>
          </a:p>
          <a:p>
            <a:r>
              <a:rPr lang="en-GB" sz="1000" dirty="0">
                <a:solidFill>
                  <a:schemeClr val="tx1"/>
                </a:solidFill>
              </a:rPr>
              <a:t>Decimals to 3DP</a:t>
            </a:r>
          </a:p>
          <a:p>
            <a:r>
              <a:rPr lang="en-GB" sz="1000" dirty="0">
                <a:solidFill>
                  <a:schemeClr val="tx1"/>
                </a:solidFill>
              </a:rPr>
              <a:t>Equivalent fractions and decimals</a:t>
            </a:r>
          </a:p>
          <a:p>
            <a:r>
              <a:rPr lang="en-GB" sz="1000" dirty="0">
                <a:solidFill>
                  <a:schemeClr val="tx1"/>
                </a:solidFill>
              </a:rPr>
              <a:t>Order and compare decimals</a:t>
            </a:r>
          </a:p>
          <a:p>
            <a:r>
              <a:rPr lang="en-GB" sz="1000" dirty="0">
                <a:solidFill>
                  <a:schemeClr val="tx1"/>
                </a:solidFill>
              </a:rPr>
              <a:t>Round to nearest whole number</a:t>
            </a:r>
          </a:p>
          <a:p>
            <a:r>
              <a:rPr lang="en-GB" sz="1000" dirty="0">
                <a:solidFill>
                  <a:schemeClr val="tx1"/>
                </a:solidFill>
              </a:rPr>
              <a:t>Order and compare decimals up to 3DP.</a:t>
            </a:r>
          </a:p>
          <a:p>
            <a:r>
              <a:rPr lang="en-GB" sz="1000" dirty="0">
                <a:solidFill>
                  <a:schemeClr val="tx1"/>
                </a:solidFill>
              </a:rPr>
              <a:t>Round to nearest whole number.</a:t>
            </a:r>
          </a:p>
          <a:p>
            <a:r>
              <a:rPr lang="en-GB" sz="1000" dirty="0">
                <a:solidFill>
                  <a:schemeClr val="tx1"/>
                </a:solidFill>
              </a:rPr>
              <a:t>Understand percentages as fractions and</a:t>
            </a:r>
          </a:p>
          <a:p>
            <a:r>
              <a:rPr lang="en-GB" sz="1000" dirty="0">
                <a:solidFill>
                  <a:schemeClr val="tx1"/>
                </a:solidFill>
              </a:rPr>
              <a:t>decimals. Equivalent fractions, decimals and</a:t>
            </a:r>
          </a:p>
          <a:p>
            <a:r>
              <a:rPr lang="en-GB" sz="1000" dirty="0">
                <a:solidFill>
                  <a:schemeClr val="tx1"/>
                </a:solidFill>
              </a:rPr>
              <a:t>percentages.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Perimeter and area:</a:t>
            </a:r>
          </a:p>
          <a:p>
            <a:r>
              <a:rPr lang="en-GB" sz="1000" dirty="0">
                <a:solidFill>
                  <a:schemeClr val="tx1"/>
                </a:solidFill>
              </a:rPr>
              <a:t>Perimeter of rectangles and polygons. Area</a:t>
            </a:r>
          </a:p>
          <a:p>
            <a:r>
              <a:rPr lang="en-GB" sz="1000" dirty="0">
                <a:solidFill>
                  <a:schemeClr val="tx1"/>
                </a:solidFill>
              </a:rPr>
              <a:t>of rectangles and compound shapes.</a:t>
            </a:r>
          </a:p>
          <a:p>
            <a:r>
              <a:rPr lang="en-GB" sz="1000" dirty="0">
                <a:solidFill>
                  <a:schemeClr val="tx1"/>
                </a:solidFill>
              </a:rPr>
              <a:t>Estimate area.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Stats:</a:t>
            </a:r>
          </a:p>
          <a:p>
            <a:r>
              <a:rPr lang="en-GB" sz="1000" dirty="0">
                <a:solidFill>
                  <a:schemeClr val="tx1"/>
                </a:solidFill>
              </a:rPr>
              <a:t>Draw lines graphs and interpret them. Read</a:t>
            </a:r>
          </a:p>
          <a:p>
            <a:r>
              <a:rPr lang="en-GB" sz="1000" dirty="0">
                <a:solidFill>
                  <a:schemeClr val="tx1"/>
                </a:solidFill>
              </a:rPr>
              <a:t>timetables and interpret two-way tables. </a:t>
            </a:r>
          </a:p>
          <a:p>
            <a:pPr algn="ctr"/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Dodgeball: </a:t>
            </a:r>
            <a:r>
              <a:rPr lang="en-GB" sz="1200" dirty="0">
                <a:solidFill>
                  <a:schemeClr val="tx1"/>
                </a:solidFill>
              </a:rPr>
              <a:t>Develop pace, accuracy and consistency throwing at a target, Develop agility, balance, and coordination, Develop quick reactions, Dodge with control, Develop skills, tactics and teamwork.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47299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the number 40.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to tell the time to five minutes.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about ordinal and cardinal numbers.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Speak about the town or village where I live.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sz="1200" b="1" dirty="0">
                <a:solidFill>
                  <a:schemeClr val="tx1"/>
                </a:solidFill>
              </a:rPr>
              <a:t>Personal, Social and Health Education (PSHE)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Healthy Me:</a:t>
            </a:r>
          </a:p>
          <a:p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Smoking, Alcohol. Emergency Aid. Body Image. My relationship with food.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</TotalTime>
  <Words>574</Words>
  <Application>Microsoft Office PowerPoint</Application>
  <PresentationFormat>Custom</PresentationFormat>
  <Paragraphs>87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Roboto</vt:lpstr>
      <vt:lpstr>WordVisi_MSFontService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Nicola Bryant</cp:lastModifiedBy>
  <cp:revision>56</cp:revision>
  <cp:lastPrinted>2022-10-25T12:51:30Z</cp:lastPrinted>
  <dcterms:created xsi:type="dcterms:W3CDTF">2022-10-20T15:18:26Z</dcterms:created>
  <dcterms:modified xsi:type="dcterms:W3CDTF">2026-03-08T11:25:54Z</dcterms:modified>
</cp:coreProperties>
</file>