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60" r:id="rId5"/>
    <p:sldMasterId id="2147483648" r:id="rId6"/>
  </p:sldMasterIdLst>
  <p:notesMasterIdLst>
    <p:notesMasterId r:id="rId31"/>
  </p:notesMasterIdLst>
  <p:handoutMasterIdLst>
    <p:handoutMasterId r:id="rId32"/>
  </p:handoutMasterIdLst>
  <p:sldIdLst>
    <p:sldId id="256" r:id="rId7"/>
    <p:sldId id="257" r:id="rId8"/>
    <p:sldId id="264" r:id="rId9"/>
    <p:sldId id="258" r:id="rId10"/>
    <p:sldId id="274" r:id="rId11"/>
    <p:sldId id="277" r:id="rId12"/>
    <p:sldId id="269" r:id="rId13"/>
    <p:sldId id="279" r:id="rId14"/>
    <p:sldId id="271" r:id="rId15"/>
    <p:sldId id="260" r:id="rId16"/>
    <p:sldId id="272" r:id="rId17"/>
    <p:sldId id="261" r:id="rId18"/>
    <p:sldId id="286" r:id="rId19"/>
    <p:sldId id="284" r:id="rId20"/>
    <p:sldId id="285" r:id="rId21"/>
    <p:sldId id="287" r:id="rId22"/>
    <p:sldId id="288" r:id="rId23"/>
    <p:sldId id="289" r:id="rId24"/>
    <p:sldId id="290" r:id="rId25"/>
    <p:sldId id="291" r:id="rId26"/>
    <p:sldId id="266" r:id="rId27"/>
    <p:sldId id="259" r:id="rId28"/>
    <p:sldId id="262" r:id="rId29"/>
    <p:sldId id="270" r:id="rId30"/>
  </p:sldIdLst>
  <p:sldSz cx="9144000" cy="6858000" type="screen4x3"/>
  <p:notesSz cx="6797675" cy="9928225"/>
  <p:defaultTextStyle>
    <a:defPPr>
      <a:defRPr lang="en-GB"/>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Times New Roman" panose="02020603050405020304" pitchFamily="18" charset="0"/>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Times New Roman" panose="02020603050405020304" pitchFamily="18" charset="0"/>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Times New Roman" panose="02020603050405020304" pitchFamily="18" charset="0"/>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Times New Roman" panose="02020603050405020304" pitchFamily="18" charset="0"/>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Times New Roman" panose="02020603050405020304" pitchFamily="18" charset="0"/>
      </a:defRPr>
    </a:lvl5pPr>
    <a:lvl6pPr marL="2286000" algn="l" defTabSz="914400" rtl="0" eaLnBrk="1" latinLnBrk="0" hangingPunct="1">
      <a:defRPr sz="2400" kern="1200">
        <a:solidFill>
          <a:schemeClr val="tx1"/>
        </a:solidFill>
        <a:latin typeface="Times New Roman" panose="02020603050405020304" pitchFamily="18" charset="0"/>
        <a:ea typeface="+mn-ea"/>
        <a:cs typeface="Times New Roman" panose="02020603050405020304" pitchFamily="18" charset="0"/>
      </a:defRPr>
    </a:lvl6pPr>
    <a:lvl7pPr marL="2743200" algn="l" defTabSz="914400" rtl="0" eaLnBrk="1" latinLnBrk="0" hangingPunct="1">
      <a:defRPr sz="2400" kern="1200">
        <a:solidFill>
          <a:schemeClr val="tx1"/>
        </a:solidFill>
        <a:latin typeface="Times New Roman" panose="02020603050405020304" pitchFamily="18" charset="0"/>
        <a:ea typeface="+mn-ea"/>
        <a:cs typeface="Times New Roman" panose="02020603050405020304" pitchFamily="18" charset="0"/>
      </a:defRPr>
    </a:lvl7pPr>
    <a:lvl8pPr marL="3200400" algn="l" defTabSz="914400" rtl="0" eaLnBrk="1" latinLnBrk="0" hangingPunct="1">
      <a:defRPr sz="2400" kern="1200">
        <a:solidFill>
          <a:schemeClr val="tx1"/>
        </a:solidFill>
        <a:latin typeface="Times New Roman" panose="02020603050405020304" pitchFamily="18" charset="0"/>
        <a:ea typeface="+mn-ea"/>
        <a:cs typeface="Times New Roman" panose="02020603050405020304" pitchFamily="18" charset="0"/>
      </a:defRPr>
    </a:lvl8pPr>
    <a:lvl9pPr marL="3657600" algn="l" defTabSz="914400" rtl="0" eaLnBrk="1" latinLnBrk="0" hangingPunct="1">
      <a:defRPr sz="2400" kern="1200">
        <a:solidFill>
          <a:schemeClr val="tx1"/>
        </a:solidFill>
        <a:latin typeface="Times New Roman" panose="02020603050405020304" pitchFamily="18" charset="0"/>
        <a:ea typeface="+mn-ea"/>
        <a:cs typeface="Times New Roman" panose="02020603050405020304" pitchFamily="18"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761FF"/>
    <a:srgbClr val="FFFFCC"/>
    <a:srgbClr val="99FFCC"/>
    <a:srgbClr val="99CCFF"/>
    <a:srgbClr val="CCFFCC"/>
    <a:srgbClr val="FF99FF"/>
    <a:srgbClr val="FFCCFF"/>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750" y="72"/>
      </p:cViewPr>
      <p:guideLst>
        <p:guide orient="horz" pos="2160"/>
        <p:guide pos="2880"/>
      </p:guideLst>
    </p:cSldViewPr>
  </p:slideViewPr>
  <p:outlineViewPr>
    <p:cViewPr>
      <p:scale>
        <a:sx n="33" d="100"/>
        <a:sy n="33" d="100"/>
      </p:scale>
      <p:origin x="0" y="0"/>
    </p:cViewPr>
    <p:sldLst>
      <p:sld r:id="rId1" collapse="1"/>
      <p:sld r:id="rId2"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34"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handoutMaster" Target="handoutMasters/handoutMaster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theme" Target="theme/theme1.xml"/><Relationship Id="rId8" Type="http://schemas.openxmlformats.org/officeDocument/2006/relationships/slide" Target="slides/slide2.xml"/></Relationships>
</file>

<file path=ppt/_rels/viewProps.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1026">
            <a:extLst>
              <a:ext uri="{FF2B5EF4-FFF2-40B4-BE49-F238E27FC236}">
                <a16:creationId xmlns:a16="http://schemas.microsoft.com/office/drawing/2014/main" id="{2CFAB692-BC17-4AB9-D715-9DA11C7FA3BF}"/>
              </a:ext>
            </a:extLst>
          </p:cNvPr>
          <p:cNvSpPr>
            <a:spLocks noGrp="1" noChangeArrowheads="1"/>
          </p:cNvSpPr>
          <p:nvPr>
            <p:ph type="hdr" sz="quarter"/>
          </p:nvPr>
        </p:nvSpPr>
        <p:spPr bwMode="auto">
          <a:xfrm>
            <a:off x="0"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Times New Roman" charset="0"/>
                <a:ea typeface="+mn-ea"/>
                <a:cs typeface="Times New Roman" charset="0"/>
              </a:defRPr>
            </a:lvl1pPr>
          </a:lstStyle>
          <a:p>
            <a:pPr>
              <a:defRPr/>
            </a:pPr>
            <a:endParaRPr lang="en-GB"/>
          </a:p>
        </p:txBody>
      </p:sp>
      <p:sp>
        <p:nvSpPr>
          <p:cNvPr id="10243" name="Rectangle 1027">
            <a:extLst>
              <a:ext uri="{FF2B5EF4-FFF2-40B4-BE49-F238E27FC236}">
                <a16:creationId xmlns:a16="http://schemas.microsoft.com/office/drawing/2014/main" id="{ED2B27F6-C35C-D940-64B5-9A9EF1D19E0B}"/>
              </a:ext>
            </a:extLst>
          </p:cNvPr>
          <p:cNvSpPr>
            <a:spLocks noGrp="1" noChangeArrowheads="1"/>
          </p:cNvSpPr>
          <p:nvPr>
            <p:ph type="dt" sz="quarter" idx="1"/>
          </p:nvPr>
        </p:nvSpPr>
        <p:spPr bwMode="auto">
          <a:xfrm>
            <a:off x="3851275"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Times New Roman" charset="0"/>
                <a:ea typeface="+mn-ea"/>
                <a:cs typeface="Times New Roman" charset="0"/>
              </a:defRPr>
            </a:lvl1pPr>
          </a:lstStyle>
          <a:p>
            <a:pPr>
              <a:defRPr/>
            </a:pPr>
            <a:endParaRPr lang="en-GB"/>
          </a:p>
        </p:txBody>
      </p:sp>
      <p:sp>
        <p:nvSpPr>
          <p:cNvPr id="10244" name="Rectangle 1028">
            <a:extLst>
              <a:ext uri="{FF2B5EF4-FFF2-40B4-BE49-F238E27FC236}">
                <a16:creationId xmlns:a16="http://schemas.microsoft.com/office/drawing/2014/main" id="{E929C568-431D-7FBC-E1B4-C41658DFEC7D}"/>
              </a:ext>
            </a:extLst>
          </p:cNvPr>
          <p:cNvSpPr>
            <a:spLocks noGrp="1" noChangeArrowheads="1"/>
          </p:cNvSpPr>
          <p:nvPr>
            <p:ph type="ftr" sz="quarter" idx="2"/>
          </p:nvPr>
        </p:nvSpPr>
        <p:spPr bwMode="auto">
          <a:xfrm>
            <a:off x="0" y="9431338"/>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Times New Roman" charset="0"/>
                <a:ea typeface="+mn-ea"/>
                <a:cs typeface="Times New Roman" charset="0"/>
              </a:defRPr>
            </a:lvl1pPr>
          </a:lstStyle>
          <a:p>
            <a:pPr>
              <a:defRPr/>
            </a:pPr>
            <a:endParaRPr lang="en-GB"/>
          </a:p>
        </p:txBody>
      </p:sp>
      <p:sp>
        <p:nvSpPr>
          <p:cNvPr id="10245" name="Rectangle 1029">
            <a:extLst>
              <a:ext uri="{FF2B5EF4-FFF2-40B4-BE49-F238E27FC236}">
                <a16:creationId xmlns:a16="http://schemas.microsoft.com/office/drawing/2014/main" id="{51948BE8-A170-34BF-9EBD-FC146E5543EC}"/>
              </a:ext>
            </a:extLst>
          </p:cNvPr>
          <p:cNvSpPr>
            <a:spLocks noGrp="1" noChangeArrowheads="1"/>
          </p:cNvSpPr>
          <p:nvPr>
            <p:ph type="sldNum" sz="quarter" idx="3"/>
          </p:nvPr>
        </p:nvSpPr>
        <p:spPr bwMode="auto">
          <a:xfrm>
            <a:off x="3851275" y="9431338"/>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5713AA1F-D4BB-45ED-8917-B01CAB7CC3C7}"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8475"/>
          </a:xfrm>
          <a:prstGeom prst="rect">
            <a:avLst/>
          </a:prstGeom>
        </p:spPr>
        <p:txBody>
          <a:bodyPr vert="horz" lIns="91440" tIns="45720" rIns="91440" bIns="45720" rtlCol="0"/>
          <a:lstStyle>
            <a:lvl1pPr algn="r">
              <a:defRPr sz="1200"/>
            </a:lvl1pPr>
          </a:lstStyle>
          <a:p>
            <a:fld id="{BF8328BC-2F1B-431C-B856-A4F1C63048EB}" type="datetimeFigureOut">
              <a:rPr lang="en-GB" smtClean="0"/>
              <a:t>11/09/2025</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8375"/>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84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8475"/>
          </a:xfrm>
          <a:prstGeom prst="rect">
            <a:avLst/>
          </a:prstGeom>
        </p:spPr>
        <p:txBody>
          <a:bodyPr vert="horz" lIns="91440" tIns="45720" rIns="91440" bIns="45720" rtlCol="0" anchor="b"/>
          <a:lstStyle>
            <a:lvl1pPr algn="r">
              <a:defRPr sz="1200"/>
            </a:lvl1pPr>
          </a:lstStyle>
          <a:p>
            <a:fld id="{31F232D5-76EA-4AFD-8BF5-D84BE81BF36C}" type="slidenum">
              <a:rPr lang="en-GB" smtClean="0"/>
              <a:t>‹#›</a:t>
            </a:fld>
            <a:endParaRPr lang="en-GB"/>
          </a:p>
        </p:txBody>
      </p:sp>
    </p:spTree>
    <p:extLst>
      <p:ext uri="{BB962C8B-B14F-4D97-AF65-F5344CB8AC3E}">
        <p14:creationId xmlns:p14="http://schemas.microsoft.com/office/powerpoint/2010/main" val="22918885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1F232D5-76EA-4AFD-8BF5-D84BE81BF36C}" type="slidenum">
              <a:rPr lang="en-GB" smtClean="0"/>
              <a:t>13</a:t>
            </a:fld>
            <a:endParaRPr lang="en-GB"/>
          </a:p>
        </p:txBody>
      </p:sp>
    </p:spTree>
    <p:extLst>
      <p:ext uri="{BB962C8B-B14F-4D97-AF65-F5344CB8AC3E}">
        <p14:creationId xmlns:p14="http://schemas.microsoft.com/office/powerpoint/2010/main" val="10553887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F54CBAD0-40B7-6ADD-CF9C-C57336159FC1}"/>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E81076F3-E208-3352-8F1E-4ECC02AC81C7}"/>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9867291F-4502-9010-6313-8BEB19E3FDD6}"/>
              </a:ext>
            </a:extLst>
          </p:cNvPr>
          <p:cNvSpPr>
            <a:spLocks noGrp="1" noChangeArrowheads="1"/>
          </p:cNvSpPr>
          <p:nvPr>
            <p:ph type="sldNum" sz="quarter" idx="12"/>
          </p:nvPr>
        </p:nvSpPr>
        <p:spPr>
          <a:ln/>
        </p:spPr>
        <p:txBody>
          <a:bodyPr/>
          <a:lstStyle>
            <a:lvl1pPr>
              <a:defRPr/>
            </a:lvl1pPr>
          </a:lstStyle>
          <a:p>
            <a:pPr>
              <a:defRPr/>
            </a:pPr>
            <a:fld id="{C7C5A2BB-24A8-4516-9D8F-888F4E7C630B}" type="slidenum">
              <a:rPr lang="en-GB" altLang="en-US"/>
              <a:pPr>
                <a:defRPr/>
              </a:pPr>
              <a:t>‹#›</a:t>
            </a:fld>
            <a:endParaRPr lang="en-GB" altLang="en-US"/>
          </a:p>
        </p:txBody>
      </p:sp>
    </p:spTree>
    <p:extLst>
      <p:ext uri="{BB962C8B-B14F-4D97-AF65-F5344CB8AC3E}">
        <p14:creationId xmlns:p14="http://schemas.microsoft.com/office/powerpoint/2010/main" val="23587296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6AA8C9BC-F7CD-BB40-5A60-E47A2787E2A2}"/>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4CC94171-3A2C-29F0-941F-2CFA6CBE685F}"/>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29CC7D73-E26C-8EDB-B8DE-9E3038C0044D}"/>
              </a:ext>
            </a:extLst>
          </p:cNvPr>
          <p:cNvSpPr>
            <a:spLocks noGrp="1" noChangeArrowheads="1"/>
          </p:cNvSpPr>
          <p:nvPr>
            <p:ph type="sldNum" sz="quarter" idx="12"/>
          </p:nvPr>
        </p:nvSpPr>
        <p:spPr>
          <a:ln/>
        </p:spPr>
        <p:txBody>
          <a:bodyPr/>
          <a:lstStyle>
            <a:lvl1pPr>
              <a:defRPr/>
            </a:lvl1pPr>
          </a:lstStyle>
          <a:p>
            <a:pPr>
              <a:defRPr/>
            </a:pPr>
            <a:fld id="{59B7B43F-0B7D-4A9F-A38D-1932B5F44FDC}" type="slidenum">
              <a:rPr lang="en-GB" altLang="en-US"/>
              <a:pPr>
                <a:defRPr/>
              </a:pPr>
              <a:t>‹#›</a:t>
            </a:fld>
            <a:endParaRPr lang="en-GB" altLang="en-US"/>
          </a:p>
        </p:txBody>
      </p:sp>
    </p:spTree>
    <p:extLst>
      <p:ext uri="{BB962C8B-B14F-4D97-AF65-F5344CB8AC3E}">
        <p14:creationId xmlns:p14="http://schemas.microsoft.com/office/powerpoint/2010/main" val="34164005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3AF9BA57-A6C4-0B3A-3A3F-E91FFE9FB60A}"/>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DEFD1943-EE72-459D-718F-48C49DB681F1}"/>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A0749E14-D5D9-E023-B337-F37C7534CA8D}"/>
              </a:ext>
            </a:extLst>
          </p:cNvPr>
          <p:cNvSpPr>
            <a:spLocks noGrp="1" noChangeArrowheads="1"/>
          </p:cNvSpPr>
          <p:nvPr>
            <p:ph type="sldNum" sz="quarter" idx="12"/>
          </p:nvPr>
        </p:nvSpPr>
        <p:spPr>
          <a:ln/>
        </p:spPr>
        <p:txBody>
          <a:bodyPr/>
          <a:lstStyle>
            <a:lvl1pPr>
              <a:defRPr/>
            </a:lvl1pPr>
          </a:lstStyle>
          <a:p>
            <a:pPr>
              <a:defRPr/>
            </a:pPr>
            <a:fld id="{C3927342-0ADA-478D-A3C7-CE9D4B1E0F1C}" type="slidenum">
              <a:rPr lang="en-GB" altLang="en-US"/>
              <a:pPr>
                <a:defRPr/>
              </a:pPr>
              <a:t>‹#›</a:t>
            </a:fld>
            <a:endParaRPr lang="en-GB" altLang="en-US"/>
          </a:p>
        </p:txBody>
      </p:sp>
    </p:spTree>
    <p:extLst>
      <p:ext uri="{BB962C8B-B14F-4D97-AF65-F5344CB8AC3E}">
        <p14:creationId xmlns:p14="http://schemas.microsoft.com/office/powerpoint/2010/main" val="25128268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B66D4A7A-BF07-5F1B-36FA-BA67CCF98CC0}"/>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0DE80C93-1424-42DB-1375-02D3DF502C2C}"/>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A071F0A7-A04E-443B-DF6D-641EA380EEC0}"/>
              </a:ext>
            </a:extLst>
          </p:cNvPr>
          <p:cNvSpPr>
            <a:spLocks noGrp="1" noChangeArrowheads="1"/>
          </p:cNvSpPr>
          <p:nvPr>
            <p:ph type="sldNum" sz="quarter" idx="12"/>
          </p:nvPr>
        </p:nvSpPr>
        <p:spPr>
          <a:ln/>
        </p:spPr>
        <p:txBody>
          <a:bodyPr/>
          <a:lstStyle>
            <a:lvl1pPr>
              <a:defRPr/>
            </a:lvl1pPr>
          </a:lstStyle>
          <a:p>
            <a:pPr>
              <a:defRPr/>
            </a:pPr>
            <a:fld id="{73FBB168-0C9D-40E5-B58C-3A74BA928FBB}" type="slidenum">
              <a:rPr lang="en-GB" altLang="en-US"/>
              <a:pPr>
                <a:defRPr/>
              </a:pPr>
              <a:t>‹#›</a:t>
            </a:fld>
            <a:endParaRPr lang="en-GB" altLang="en-US"/>
          </a:p>
        </p:txBody>
      </p:sp>
    </p:spTree>
    <p:extLst>
      <p:ext uri="{BB962C8B-B14F-4D97-AF65-F5344CB8AC3E}">
        <p14:creationId xmlns:p14="http://schemas.microsoft.com/office/powerpoint/2010/main" val="10789650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53BC598A-047F-65C1-ADE6-43C33B211118}"/>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5">
            <a:extLst>
              <a:ext uri="{FF2B5EF4-FFF2-40B4-BE49-F238E27FC236}">
                <a16:creationId xmlns:a16="http://schemas.microsoft.com/office/drawing/2014/main" id="{BC0C07B9-983B-3ADB-1DE3-2A284A75F4AB}"/>
              </a:ext>
            </a:extLst>
          </p:cNvPr>
          <p:cNvSpPr>
            <a:spLocks noGrp="1" noChangeArrowheads="1"/>
          </p:cNvSpPr>
          <p:nvPr>
            <p:ph type="ftr" sz="quarter" idx="11"/>
          </p:nvPr>
        </p:nvSpPr>
        <p:spPr>
          <a:ln/>
        </p:spPr>
        <p:txBody>
          <a:bodyPr/>
          <a:lstStyle>
            <a:lvl1pPr>
              <a:defRPr/>
            </a:lvl1pPr>
          </a:lstStyle>
          <a:p>
            <a:pPr>
              <a:defRPr/>
            </a:pPr>
            <a:endParaRPr lang="en-GB"/>
          </a:p>
        </p:txBody>
      </p:sp>
      <p:sp>
        <p:nvSpPr>
          <p:cNvPr id="9" name="Rectangle 6">
            <a:extLst>
              <a:ext uri="{FF2B5EF4-FFF2-40B4-BE49-F238E27FC236}">
                <a16:creationId xmlns:a16="http://schemas.microsoft.com/office/drawing/2014/main" id="{8DDCEC4D-DD98-CD93-DC3A-6837E23765DF}"/>
              </a:ext>
            </a:extLst>
          </p:cNvPr>
          <p:cNvSpPr>
            <a:spLocks noGrp="1" noChangeArrowheads="1"/>
          </p:cNvSpPr>
          <p:nvPr>
            <p:ph type="sldNum" sz="quarter" idx="12"/>
          </p:nvPr>
        </p:nvSpPr>
        <p:spPr>
          <a:ln/>
        </p:spPr>
        <p:txBody>
          <a:bodyPr/>
          <a:lstStyle>
            <a:lvl1pPr>
              <a:defRPr/>
            </a:lvl1pPr>
          </a:lstStyle>
          <a:p>
            <a:pPr>
              <a:defRPr/>
            </a:pPr>
            <a:fld id="{C21330D0-7508-497E-B3D2-81FF0D13CDC6}" type="slidenum">
              <a:rPr lang="en-GB" altLang="en-US"/>
              <a:pPr>
                <a:defRPr/>
              </a:pPr>
              <a:t>‹#›</a:t>
            </a:fld>
            <a:endParaRPr lang="en-GB" altLang="en-US"/>
          </a:p>
        </p:txBody>
      </p:sp>
    </p:spTree>
    <p:extLst>
      <p:ext uri="{BB962C8B-B14F-4D97-AF65-F5344CB8AC3E}">
        <p14:creationId xmlns:p14="http://schemas.microsoft.com/office/powerpoint/2010/main" val="36978551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D0600C2E-891B-F493-ABC9-E2B6FA21D22B}"/>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5">
            <a:extLst>
              <a:ext uri="{FF2B5EF4-FFF2-40B4-BE49-F238E27FC236}">
                <a16:creationId xmlns:a16="http://schemas.microsoft.com/office/drawing/2014/main" id="{71D78925-F4E6-E313-A21D-1FFA5D99A3D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06D325FE-8877-50B4-F4FE-96A13E5F945D}"/>
              </a:ext>
            </a:extLst>
          </p:cNvPr>
          <p:cNvSpPr>
            <a:spLocks noGrp="1" noChangeArrowheads="1"/>
          </p:cNvSpPr>
          <p:nvPr>
            <p:ph type="sldNum" sz="quarter" idx="12"/>
          </p:nvPr>
        </p:nvSpPr>
        <p:spPr>
          <a:ln/>
        </p:spPr>
        <p:txBody>
          <a:bodyPr/>
          <a:lstStyle>
            <a:lvl1pPr>
              <a:defRPr/>
            </a:lvl1pPr>
          </a:lstStyle>
          <a:p>
            <a:pPr>
              <a:defRPr/>
            </a:pPr>
            <a:fld id="{07E474F1-1B76-4D1E-BCE6-E0BB0BDBB0C6}" type="slidenum">
              <a:rPr lang="en-GB" altLang="en-US"/>
              <a:pPr>
                <a:defRPr/>
              </a:pPr>
              <a:t>‹#›</a:t>
            </a:fld>
            <a:endParaRPr lang="en-GB" altLang="en-US"/>
          </a:p>
        </p:txBody>
      </p:sp>
    </p:spTree>
    <p:extLst>
      <p:ext uri="{BB962C8B-B14F-4D97-AF65-F5344CB8AC3E}">
        <p14:creationId xmlns:p14="http://schemas.microsoft.com/office/powerpoint/2010/main" val="1182830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93D96B7B-EB43-8083-FF0E-E821D0484123}"/>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5">
            <a:extLst>
              <a:ext uri="{FF2B5EF4-FFF2-40B4-BE49-F238E27FC236}">
                <a16:creationId xmlns:a16="http://schemas.microsoft.com/office/drawing/2014/main" id="{017ACDFC-1721-5687-B966-DF38B65A5A1A}"/>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6">
            <a:extLst>
              <a:ext uri="{FF2B5EF4-FFF2-40B4-BE49-F238E27FC236}">
                <a16:creationId xmlns:a16="http://schemas.microsoft.com/office/drawing/2014/main" id="{3B44BEA7-25A0-FAAD-987B-D7DDE59E1643}"/>
              </a:ext>
            </a:extLst>
          </p:cNvPr>
          <p:cNvSpPr>
            <a:spLocks noGrp="1" noChangeArrowheads="1"/>
          </p:cNvSpPr>
          <p:nvPr>
            <p:ph type="sldNum" sz="quarter" idx="12"/>
          </p:nvPr>
        </p:nvSpPr>
        <p:spPr>
          <a:ln/>
        </p:spPr>
        <p:txBody>
          <a:bodyPr/>
          <a:lstStyle>
            <a:lvl1pPr>
              <a:defRPr/>
            </a:lvl1pPr>
          </a:lstStyle>
          <a:p>
            <a:pPr>
              <a:defRPr/>
            </a:pPr>
            <a:fld id="{F79B9CC1-34EB-4ECB-AE26-ACBA5808FCA7}" type="slidenum">
              <a:rPr lang="en-GB" altLang="en-US"/>
              <a:pPr>
                <a:defRPr/>
              </a:pPr>
              <a:t>‹#›</a:t>
            </a:fld>
            <a:endParaRPr lang="en-GB" altLang="en-US"/>
          </a:p>
        </p:txBody>
      </p:sp>
    </p:spTree>
    <p:extLst>
      <p:ext uri="{BB962C8B-B14F-4D97-AF65-F5344CB8AC3E}">
        <p14:creationId xmlns:p14="http://schemas.microsoft.com/office/powerpoint/2010/main" val="27826605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B5116AD0-7501-BAEC-F627-C30B8815D330}"/>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F88D4142-F026-F12F-C0FC-1ADEB819041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2E8E21F7-1F14-3E7A-3912-D5E313BE769F}"/>
              </a:ext>
            </a:extLst>
          </p:cNvPr>
          <p:cNvSpPr>
            <a:spLocks noGrp="1" noChangeArrowheads="1"/>
          </p:cNvSpPr>
          <p:nvPr>
            <p:ph type="sldNum" sz="quarter" idx="12"/>
          </p:nvPr>
        </p:nvSpPr>
        <p:spPr>
          <a:ln/>
        </p:spPr>
        <p:txBody>
          <a:bodyPr/>
          <a:lstStyle>
            <a:lvl1pPr>
              <a:defRPr/>
            </a:lvl1pPr>
          </a:lstStyle>
          <a:p>
            <a:pPr>
              <a:defRPr/>
            </a:pPr>
            <a:fld id="{AB1E080A-0278-4315-B899-F280D4CBDB3A}" type="slidenum">
              <a:rPr lang="en-GB" altLang="en-US"/>
              <a:pPr>
                <a:defRPr/>
              </a:pPr>
              <a:t>‹#›</a:t>
            </a:fld>
            <a:endParaRPr lang="en-GB" altLang="en-US"/>
          </a:p>
        </p:txBody>
      </p:sp>
    </p:spTree>
    <p:extLst>
      <p:ext uri="{BB962C8B-B14F-4D97-AF65-F5344CB8AC3E}">
        <p14:creationId xmlns:p14="http://schemas.microsoft.com/office/powerpoint/2010/main" val="3160468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BD1482BC-9807-0BCC-831B-285E39D47BFB}"/>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041D5631-2F00-408A-0634-5F39B1BF77C3}"/>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02CA3A0F-0059-A3FB-D4AC-8B342261E159}"/>
              </a:ext>
            </a:extLst>
          </p:cNvPr>
          <p:cNvSpPr>
            <a:spLocks noGrp="1" noChangeArrowheads="1"/>
          </p:cNvSpPr>
          <p:nvPr>
            <p:ph type="sldNum" sz="quarter" idx="12"/>
          </p:nvPr>
        </p:nvSpPr>
        <p:spPr>
          <a:ln/>
        </p:spPr>
        <p:txBody>
          <a:bodyPr/>
          <a:lstStyle>
            <a:lvl1pPr>
              <a:defRPr/>
            </a:lvl1pPr>
          </a:lstStyle>
          <a:p>
            <a:pPr>
              <a:defRPr/>
            </a:pPr>
            <a:fld id="{138285BD-61CB-4CBF-9018-7B85E8DF3299}" type="slidenum">
              <a:rPr lang="en-GB" altLang="en-US"/>
              <a:pPr>
                <a:defRPr/>
              </a:pPr>
              <a:t>‹#›</a:t>
            </a:fld>
            <a:endParaRPr lang="en-GB" altLang="en-US"/>
          </a:p>
        </p:txBody>
      </p:sp>
    </p:spTree>
    <p:extLst>
      <p:ext uri="{BB962C8B-B14F-4D97-AF65-F5344CB8AC3E}">
        <p14:creationId xmlns:p14="http://schemas.microsoft.com/office/powerpoint/2010/main" val="16792645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CC4A8089-DB93-35FF-4751-5BB2D2D56A9C}"/>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E2064B2E-2D06-26AD-2747-D1F5A54E727C}"/>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7F1AF593-DDE3-5D7C-1F50-62F1D4863515}"/>
              </a:ext>
            </a:extLst>
          </p:cNvPr>
          <p:cNvSpPr>
            <a:spLocks noGrp="1" noChangeArrowheads="1"/>
          </p:cNvSpPr>
          <p:nvPr>
            <p:ph type="sldNum" sz="quarter" idx="12"/>
          </p:nvPr>
        </p:nvSpPr>
        <p:spPr>
          <a:ln/>
        </p:spPr>
        <p:txBody>
          <a:bodyPr/>
          <a:lstStyle>
            <a:lvl1pPr>
              <a:defRPr/>
            </a:lvl1pPr>
          </a:lstStyle>
          <a:p>
            <a:pPr>
              <a:defRPr/>
            </a:pPr>
            <a:fld id="{C62683A5-F103-437A-AF12-009BD32D430F}" type="slidenum">
              <a:rPr lang="en-GB" altLang="en-US"/>
              <a:pPr>
                <a:defRPr/>
              </a:pPr>
              <a:t>‹#›</a:t>
            </a:fld>
            <a:endParaRPr lang="en-GB" altLang="en-US"/>
          </a:p>
        </p:txBody>
      </p:sp>
    </p:spTree>
    <p:extLst>
      <p:ext uri="{BB962C8B-B14F-4D97-AF65-F5344CB8AC3E}">
        <p14:creationId xmlns:p14="http://schemas.microsoft.com/office/powerpoint/2010/main" val="28662941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561AC2B3-0FF7-B3B1-4AF3-3BA3E3F0AB93}"/>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63462579-C4CF-7FF5-4481-02A847DB5EE8}"/>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79431F7C-6513-D652-F1D0-892C5CB92D6C}"/>
              </a:ext>
            </a:extLst>
          </p:cNvPr>
          <p:cNvSpPr>
            <a:spLocks noGrp="1" noChangeArrowheads="1"/>
          </p:cNvSpPr>
          <p:nvPr>
            <p:ph type="sldNum" sz="quarter" idx="12"/>
          </p:nvPr>
        </p:nvSpPr>
        <p:spPr>
          <a:ln/>
        </p:spPr>
        <p:txBody>
          <a:bodyPr/>
          <a:lstStyle>
            <a:lvl1pPr>
              <a:defRPr/>
            </a:lvl1pPr>
          </a:lstStyle>
          <a:p>
            <a:pPr>
              <a:defRPr/>
            </a:pPr>
            <a:fld id="{387D6495-CB15-44D0-BFDF-7A858D1479C7}" type="slidenum">
              <a:rPr lang="en-GB" altLang="en-US"/>
              <a:pPr>
                <a:defRPr/>
              </a:pPr>
              <a:t>‹#›</a:t>
            </a:fld>
            <a:endParaRPr lang="en-GB" altLang="en-US"/>
          </a:p>
        </p:txBody>
      </p:sp>
    </p:spTree>
    <p:extLst>
      <p:ext uri="{BB962C8B-B14F-4D97-AF65-F5344CB8AC3E}">
        <p14:creationId xmlns:p14="http://schemas.microsoft.com/office/powerpoint/2010/main" val="2184486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763C54E5-C91C-0137-5287-9EC14F958945}"/>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65773B2F-3551-62A8-EEF7-0C325B5CF144}"/>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857D9A44-E29C-D065-247F-7C6E98AED3A0}"/>
              </a:ext>
            </a:extLst>
          </p:cNvPr>
          <p:cNvSpPr>
            <a:spLocks noGrp="1" noChangeArrowheads="1"/>
          </p:cNvSpPr>
          <p:nvPr>
            <p:ph type="sldNum" sz="quarter" idx="12"/>
          </p:nvPr>
        </p:nvSpPr>
        <p:spPr>
          <a:ln/>
        </p:spPr>
        <p:txBody>
          <a:bodyPr/>
          <a:lstStyle>
            <a:lvl1pPr>
              <a:defRPr/>
            </a:lvl1pPr>
          </a:lstStyle>
          <a:p>
            <a:pPr>
              <a:defRPr/>
            </a:pPr>
            <a:fld id="{0C2CBDDD-11BF-431B-B05F-47D2639E200E}" type="slidenum">
              <a:rPr lang="en-GB" altLang="en-US"/>
              <a:pPr>
                <a:defRPr/>
              </a:pPr>
              <a:t>‹#›</a:t>
            </a:fld>
            <a:endParaRPr lang="en-GB" altLang="en-US"/>
          </a:p>
        </p:txBody>
      </p:sp>
    </p:spTree>
    <p:extLst>
      <p:ext uri="{BB962C8B-B14F-4D97-AF65-F5344CB8AC3E}">
        <p14:creationId xmlns:p14="http://schemas.microsoft.com/office/powerpoint/2010/main" val="6247958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364C0AAE-F2FC-3CEA-7CD1-3AC50CC7034E}"/>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A74AA800-F9DA-A391-C873-B56A0EB89A21}"/>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D30D81B1-ABAE-E9D7-6A80-7949A64F6CEE}"/>
              </a:ext>
            </a:extLst>
          </p:cNvPr>
          <p:cNvSpPr>
            <a:spLocks noGrp="1" noChangeArrowheads="1"/>
          </p:cNvSpPr>
          <p:nvPr>
            <p:ph type="sldNum" sz="quarter" idx="12"/>
          </p:nvPr>
        </p:nvSpPr>
        <p:spPr>
          <a:ln/>
        </p:spPr>
        <p:txBody>
          <a:bodyPr/>
          <a:lstStyle>
            <a:lvl1pPr>
              <a:defRPr/>
            </a:lvl1pPr>
          </a:lstStyle>
          <a:p>
            <a:pPr>
              <a:defRPr/>
            </a:pPr>
            <a:fld id="{81FA8D2C-EFBA-47B7-A7F5-B8C7CD38302F}" type="slidenum">
              <a:rPr lang="en-GB" altLang="en-US"/>
              <a:pPr>
                <a:defRPr/>
              </a:pPr>
              <a:t>‹#›</a:t>
            </a:fld>
            <a:endParaRPr lang="en-GB" altLang="en-US"/>
          </a:p>
        </p:txBody>
      </p:sp>
    </p:spTree>
    <p:extLst>
      <p:ext uri="{BB962C8B-B14F-4D97-AF65-F5344CB8AC3E}">
        <p14:creationId xmlns:p14="http://schemas.microsoft.com/office/powerpoint/2010/main" val="4713900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2A7582FA-B9B3-BBE7-1945-A79C9F355EB5}"/>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6C26E39E-B662-19A5-CF03-08DC5FB27289}"/>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458DE412-03C8-BB72-1EFF-C42971588F33}"/>
              </a:ext>
            </a:extLst>
          </p:cNvPr>
          <p:cNvSpPr>
            <a:spLocks noGrp="1" noChangeArrowheads="1"/>
          </p:cNvSpPr>
          <p:nvPr>
            <p:ph type="sldNum" sz="quarter" idx="12"/>
          </p:nvPr>
        </p:nvSpPr>
        <p:spPr>
          <a:ln/>
        </p:spPr>
        <p:txBody>
          <a:bodyPr/>
          <a:lstStyle>
            <a:lvl1pPr>
              <a:defRPr/>
            </a:lvl1pPr>
          </a:lstStyle>
          <a:p>
            <a:pPr>
              <a:defRPr/>
            </a:pPr>
            <a:fld id="{9B7AA09A-1C43-4472-A45D-BD77C1BAA6AD}" type="slidenum">
              <a:rPr lang="en-GB" altLang="en-US"/>
              <a:pPr>
                <a:defRPr/>
              </a:pPr>
              <a:t>‹#›</a:t>
            </a:fld>
            <a:endParaRPr lang="en-GB" altLang="en-US"/>
          </a:p>
        </p:txBody>
      </p:sp>
    </p:spTree>
    <p:extLst>
      <p:ext uri="{BB962C8B-B14F-4D97-AF65-F5344CB8AC3E}">
        <p14:creationId xmlns:p14="http://schemas.microsoft.com/office/powerpoint/2010/main" val="12763622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E7CBE405-6F03-A7DA-7C8F-0A56000F4613}"/>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C0A49E02-B441-3342-19E7-D47371795EBC}"/>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8B15103F-2F1C-5827-1A9B-2F04A31EB34F}"/>
              </a:ext>
            </a:extLst>
          </p:cNvPr>
          <p:cNvSpPr>
            <a:spLocks noGrp="1" noChangeArrowheads="1"/>
          </p:cNvSpPr>
          <p:nvPr>
            <p:ph type="sldNum" sz="quarter" idx="12"/>
          </p:nvPr>
        </p:nvSpPr>
        <p:spPr>
          <a:ln/>
        </p:spPr>
        <p:txBody>
          <a:bodyPr/>
          <a:lstStyle>
            <a:lvl1pPr>
              <a:defRPr/>
            </a:lvl1pPr>
          </a:lstStyle>
          <a:p>
            <a:pPr>
              <a:defRPr/>
            </a:pPr>
            <a:fld id="{A34D890B-BBF3-44A3-B63F-D9C29198EE9D}" type="slidenum">
              <a:rPr lang="en-GB" altLang="en-US"/>
              <a:pPr>
                <a:defRPr/>
              </a:pPr>
              <a:t>‹#›</a:t>
            </a:fld>
            <a:endParaRPr lang="en-GB" altLang="en-US"/>
          </a:p>
        </p:txBody>
      </p:sp>
    </p:spTree>
    <p:extLst>
      <p:ext uri="{BB962C8B-B14F-4D97-AF65-F5344CB8AC3E}">
        <p14:creationId xmlns:p14="http://schemas.microsoft.com/office/powerpoint/2010/main" val="29961048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5DE6422A-04D0-19EC-AF69-E236E7269932}"/>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5">
            <a:extLst>
              <a:ext uri="{FF2B5EF4-FFF2-40B4-BE49-F238E27FC236}">
                <a16:creationId xmlns:a16="http://schemas.microsoft.com/office/drawing/2014/main" id="{8F44D0C0-3A34-CACF-23D0-E20E4FBEFB67}"/>
              </a:ext>
            </a:extLst>
          </p:cNvPr>
          <p:cNvSpPr>
            <a:spLocks noGrp="1" noChangeArrowheads="1"/>
          </p:cNvSpPr>
          <p:nvPr>
            <p:ph type="ftr" sz="quarter" idx="11"/>
          </p:nvPr>
        </p:nvSpPr>
        <p:spPr>
          <a:ln/>
        </p:spPr>
        <p:txBody>
          <a:bodyPr/>
          <a:lstStyle>
            <a:lvl1pPr>
              <a:defRPr/>
            </a:lvl1pPr>
          </a:lstStyle>
          <a:p>
            <a:pPr>
              <a:defRPr/>
            </a:pPr>
            <a:endParaRPr lang="en-GB"/>
          </a:p>
        </p:txBody>
      </p:sp>
      <p:sp>
        <p:nvSpPr>
          <p:cNvPr id="9" name="Rectangle 6">
            <a:extLst>
              <a:ext uri="{FF2B5EF4-FFF2-40B4-BE49-F238E27FC236}">
                <a16:creationId xmlns:a16="http://schemas.microsoft.com/office/drawing/2014/main" id="{634DDE77-FACE-6167-714E-B9BB7B236BEE}"/>
              </a:ext>
            </a:extLst>
          </p:cNvPr>
          <p:cNvSpPr>
            <a:spLocks noGrp="1" noChangeArrowheads="1"/>
          </p:cNvSpPr>
          <p:nvPr>
            <p:ph type="sldNum" sz="quarter" idx="12"/>
          </p:nvPr>
        </p:nvSpPr>
        <p:spPr>
          <a:ln/>
        </p:spPr>
        <p:txBody>
          <a:bodyPr/>
          <a:lstStyle>
            <a:lvl1pPr>
              <a:defRPr/>
            </a:lvl1pPr>
          </a:lstStyle>
          <a:p>
            <a:pPr>
              <a:defRPr/>
            </a:pPr>
            <a:fld id="{F00AE694-4D28-4724-9050-F34D8F0F63D8}" type="slidenum">
              <a:rPr lang="en-GB" altLang="en-US"/>
              <a:pPr>
                <a:defRPr/>
              </a:pPr>
              <a:t>‹#›</a:t>
            </a:fld>
            <a:endParaRPr lang="en-GB" altLang="en-US"/>
          </a:p>
        </p:txBody>
      </p:sp>
    </p:spTree>
    <p:extLst>
      <p:ext uri="{BB962C8B-B14F-4D97-AF65-F5344CB8AC3E}">
        <p14:creationId xmlns:p14="http://schemas.microsoft.com/office/powerpoint/2010/main" val="36418745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72592DD3-410D-1C23-10E0-F0CFBF255C63}"/>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5">
            <a:extLst>
              <a:ext uri="{FF2B5EF4-FFF2-40B4-BE49-F238E27FC236}">
                <a16:creationId xmlns:a16="http://schemas.microsoft.com/office/drawing/2014/main" id="{DBB66C67-82C9-FF9A-F4ED-3E75CB1DBB6E}"/>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56E931ED-C4E0-728A-2F6E-A3627BD1624C}"/>
              </a:ext>
            </a:extLst>
          </p:cNvPr>
          <p:cNvSpPr>
            <a:spLocks noGrp="1" noChangeArrowheads="1"/>
          </p:cNvSpPr>
          <p:nvPr>
            <p:ph type="sldNum" sz="quarter" idx="12"/>
          </p:nvPr>
        </p:nvSpPr>
        <p:spPr>
          <a:ln/>
        </p:spPr>
        <p:txBody>
          <a:bodyPr/>
          <a:lstStyle>
            <a:lvl1pPr>
              <a:defRPr/>
            </a:lvl1pPr>
          </a:lstStyle>
          <a:p>
            <a:pPr>
              <a:defRPr/>
            </a:pPr>
            <a:fld id="{4D3FF6E2-26DE-4C77-966E-981CA29971EA}" type="slidenum">
              <a:rPr lang="en-GB" altLang="en-US"/>
              <a:pPr>
                <a:defRPr/>
              </a:pPr>
              <a:t>‹#›</a:t>
            </a:fld>
            <a:endParaRPr lang="en-GB" altLang="en-US"/>
          </a:p>
        </p:txBody>
      </p:sp>
    </p:spTree>
    <p:extLst>
      <p:ext uri="{BB962C8B-B14F-4D97-AF65-F5344CB8AC3E}">
        <p14:creationId xmlns:p14="http://schemas.microsoft.com/office/powerpoint/2010/main" val="8228906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AB7CDE54-2564-BD6E-B578-01CDBB3A1DB6}"/>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5">
            <a:extLst>
              <a:ext uri="{FF2B5EF4-FFF2-40B4-BE49-F238E27FC236}">
                <a16:creationId xmlns:a16="http://schemas.microsoft.com/office/drawing/2014/main" id="{3EED1A0E-0B06-53CA-88C1-E4BB93C0C62C}"/>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6">
            <a:extLst>
              <a:ext uri="{FF2B5EF4-FFF2-40B4-BE49-F238E27FC236}">
                <a16:creationId xmlns:a16="http://schemas.microsoft.com/office/drawing/2014/main" id="{729E8700-137D-C773-77B3-0CE2BE5C7667}"/>
              </a:ext>
            </a:extLst>
          </p:cNvPr>
          <p:cNvSpPr>
            <a:spLocks noGrp="1" noChangeArrowheads="1"/>
          </p:cNvSpPr>
          <p:nvPr>
            <p:ph type="sldNum" sz="quarter" idx="12"/>
          </p:nvPr>
        </p:nvSpPr>
        <p:spPr>
          <a:ln/>
        </p:spPr>
        <p:txBody>
          <a:bodyPr/>
          <a:lstStyle>
            <a:lvl1pPr>
              <a:defRPr/>
            </a:lvl1pPr>
          </a:lstStyle>
          <a:p>
            <a:pPr>
              <a:defRPr/>
            </a:pPr>
            <a:fld id="{031A91A3-429B-4988-9E02-A1C5E24FB7DB}" type="slidenum">
              <a:rPr lang="en-GB" altLang="en-US"/>
              <a:pPr>
                <a:defRPr/>
              </a:pPr>
              <a:t>‹#›</a:t>
            </a:fld>
            <a:endParaRPr lang="en-GB" altLang="en-US"/>
          </a:p>
        </p:txBody>
      </p:sp>
    </p:spTree>
    <p:extLst>
      <p:ext uri="{BB962C8B-B14F-4D97-AF65-F5344CB8AC3E}">
        <p14:creationId xmlns:p14="http://schemas.microsoft.com/office/powerpoint/2010/main" val="40726352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D8392784-C725-3C2F-57A9-5AB035DABF65}"/>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07BA39BD-2B8C-DA62-20AC-246146E88C30}"/>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56FE31FA-9CC2-B13E-E107-78EE3C8D2106}"/>
              </a:ext>
            </a:extLst>
          </p:cNvPr>
          <p:cNvSpPr>
            <a:spLocks noGrp="1" noChangeArrowheads="1"/>
          </p:cNvSpPr>
          <p:nvPr>
            <p:ph type="sldNum" sz="quarter" idx="12"/>
          </p:nvPr>
        </p:nvSpPr>
        <p:spPr>
          <a:ln/>
        </p:spPr>
        <p:txBody>
          <a:bodyPr/>
          <a:lstStyle>
            <a:lvl1pPr>
              <a:defRPr/>
            </a:lvl1pPr>
          </a:lstStyle>
          <a:p>
            <a:pPr>
              <a:defRPr/>
            </a:pPr>
            <a:fld id="{9D3B3ACF-B9A4-469A-8BD6-9C3508D4F423}" type="slidenum">
              <a:rPr lang="en-GB" altLang="en-US"/>
              <a:pPr>
                <a:defRPr/>
              </a:pPr>
              <a:t>‹#›</a:t>
            </a:fld>
            <a:endParaRPr lang="en-GB" altLang="en-US"/>
          </a:p>
        </p:txBody>
      </p:sp>
    </p:spTree>
    <p:extLst>
      <p:ext uri="{BB962C8B-B14F-4D97-AF65-F5344CB8AC3E}">
        <p14:creationId xmlns:p14="http://schemas.microsoft.com/office/powerpoint/2010/main" val="7351702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10E2F548-679D-1BB1-8D22-6F47C258AD54}"/>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0BD776CC-E98E-5656-0FB2-58D398407643}"/>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3C01AB2D-2440-F364-ABC9-C7731B8A9DDD}"/>
              </a:ext>
            </a:extLst>
          </p:cNvPr>
          <p:cNvSpPr>
            <a:spLocks noGrp="1" noChangeArrowheads="1"/>
          </p:cNvSpPr>
          <p:nvPr>
            <p:ph type="sldNum" sz="quarter" idx="12"/>
          </p:nvPr>
        </p:nvSpPr>
        <p:spPr>
          <a:ln/>
        </p:spPr>
        <p:txBody>
          <a:bodyPr/>
          <a:lstStyle>
            <a:lvl1pPr>
              <a:defRPr/>
            </a:lvl1pPr>
          </a:lstStyle>
          <a:p>
            <a:pPr>
              <a:defRPr/>
            </a:pPr>
            <a:fld id="{DAF2E8F0-1708-4366-BF61-D29EB8DE2698}" type="slidenum">
              <a:rPr lang="en-GB" altLang="en-US"/>
              <a:pPr>
                <a:defRPr/>
              </a:pPr>
              <a:t>‹#›</a:t>
            </a:fld>
            <a:endParaRPr lang="en-GB" altLang="en-US"/>
          </a:p>
        </p:txBody>
      </p:sp>
    </p:spTree>
    <p:extLst>
      <p:ext uri="{BB962C8B-B14F-4D97-AF65-F5344CB8AC3E}">
        <p14:creationId xmlns:p14="http://schemas.microsoft.com/office/powerpoint/2010/main" val="28247770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BCA8ACC1-AB60-B806-D1E1-6B91C1DDDAAC}"/>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AA866B55-FCEA-180C-1CFE-6E3B8F229C14}"/>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894F84E8-B611-8010-BF41-7E60288EBBFA}"/>
              </a:ext>
            </a:extLst>
          </p:cNvPr>
          <p:cNvSpPr>
            <a:spLocks noGrp="1" noChangeArrowheads="1"/>
          </p:cNvSpPr>
          <p:nvPr>
            <p:ph type="sldNum" sz="quarter" idx="12"/>
          </p:nvPr>
        </p:nvSpPr>
        <p:spPr>
          <a:ln/>
        </p:spPr>
        <p:txBody>
          <a:bodyPr/>
          <a:lstStyle>
            <a:lvl1pPr>
              <a:defRPr/>
            </a:lvl1pPr>
          </a:lstStyle>
          <a:p>
            <a:pPr>
              <a:defRPr/>
            </a:pPr>
            <a:fld id="{62A4F020-111C-4F3A-A816-E1B0F5429852}" type="slidenum">
              <a:rPr lang="en-GB" altLang="en-US"/>
              <a:pPr>
                <a:defRPr/>
              </a:pPr>
              <a:t>‹#›</a:t>
            </a:fld>
            <a:endParaRPr lang="en-GB" altLang="en-US"/>
          </a:p>
        </p:txBody>
      </p:sp>
    </p:spTree>
    <p:extLst>
      <p:ext uri="{BB962C8B-B14F-4D97-AF65-F5344CB8AC3E}">
        <p14:creationId xmlns:p14="http://schemas.microsoft.com/office/powerpoint/2010/main" val="34194306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6DA1659-CA35-89CB-888C-238658E5ED27}"/>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BE2785DC-955D-69A9-240E-DB07536DA7F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C038448D-09F9-6029-4094-F0D852B387D3}"/>
              </a:ext>
            </a:extLst>
          </p:cNvPr>
          <p:cNvSpPr>
            <a:spLocks noGrp="1" noChangeArrowheads="1"/>
          </p:cNvSpPr>
          <p:nvPr>
            <p:ph type="sldNum" sz="quarter" idx="12"/>
          </p:nvPr>
        </p:nvSpPr>
        <p:spPr>
          <a:ln/>
        </p:spPr>
        <p:txBody>
          <a:bodyPr/>
          <a:lstStyle>
            <a:lvl1pPr>
              <a:defRPr/>
            </a:lvl1pPr>
          </a:lstStyle>
          <a:p>
            <a:pPr>
              <a:defRPr/>
            </a:pPr>
            <a:fld id="{362C0DB8-C83A-4E2D-99D5-96EF76CD005A}" type="slidenum">
              <a:rPr lang="en-GB" altLang="en-US"/>
              <a:pPr>
                <a:defRPr/>
              </a:pPr>
              <a:t>‹#›</a:t>
            </a:fld>
            <a:endParaRPr lang="en-GB" altLang="en-US"/>
          </a:p>
        </p:txBody>
      </p:sp>
    </p:spTree>
    <p:extLst>
      <p:ext uri="{BB962C8B-B14F-4D97-AF65-F5344CB8AC3E}">
        <p14:creationId xmlns:p14="http://schemas.microsoft.com/office/powerpoint/2010/main" val="25372206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D2BBC-496F-0326-A091-5305C8FBD44A}"/>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2DBD7D80-E122-DBE7-246F-5F2E2FD92B13}"/>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B6AC4CE-E761-FAD9-F0FD-77F0DF3B22B9}"/>
              </a:ext>
            </a:extLst>
          </p:cNvPr>
          <p:cNvSpPr>
            <a:spLocks noGrp="1"/>
          </p:cNvSpPr>
          <p:nvPr>
            <p:ph type="dt" sz="half" idx="10"/>
          </p:nvPr>
        </p:nvSpPr>
        <p:spPr/>
        <p:txBody>
          <a:bodyPr/>
          <a:lstStyle/>
          <a:p>
            <a:fld id="{383E29D1-2094-4011-B990-A5B50035461A}" type="datetimeFigureOut">
              <a:rPr lang="en-GB" smtClean="0"/>
              <a:t>11/09/2025</a:t>
            </a:fld>
            <a:endParaRPr lang="en-GB"/>
          </a:p>
        </p:txBody>
      </p:sp>
      <p:sp>
        <p:nvSpPr>
          <p:cNvPr id="5" name="Footer Placeholder 4">
            <a:extLst>
              <a:ext uri="{FF2B5EF4-FFF2-40B4-BE49-F238E27FC236}">
                <a16:creationId xmlns:a16="http://schemas.microsoft.com/office/drawing/2014/main" id="{90774048-F2E8-CDE4-C3E4-CB653AE627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C99403-407E-543B-10FC-A120988C3D81}"/>
              </a:ext>
            </a:extLst>
          </p:cNvPr>
          <p:cNvSpPr>
            <a:spLocks noGrp="1"/>
          </p:cNvSpPr>
          <p:nvPr>
            <p:ph type="sldNum" sz="quarter" idx="12"/>
          </p:nvPr>
        </p:nvSpPr>
        <p:spPr/>
        <p:txBody>
          <a:bodyPr/>
          <a:lstStyle/>
          <a:p>
            <a:fld id="{B071A08D-6285-4709-9F22-189284BD05AE}" type="slidenum">
              <a:rPr lang="en-GB" smtClean="0"/>
              <a:t>‹#›</a:t>
            </a:fld>
            <a:endParaRPr lang="en-GB"/>
          </a:p>
        </p:txBody>
      </p:sp>
    </p:spTree>
    <p:extLst>
      <p:ext uri="{BB962C8B-B14F-4D97-AF65-F5344CB8AC3E}">
        <p14:creationId xmlns:p14="http://schemas.microsoft.com/office/powerpoint/2010/main" val="25257344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99B8F6-66EC-05E8-E2D1-F4FAA6E6DC9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1E95027-78CD-D266-C8C6-78D0D81143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86E736-A674-97EB-34A5-384985A489A1}"/>
              </a:ext>
            </a:extLst>
          </p:cNvPr>
          <p:cNvSpPr>
            <a:spLocks noGrp="1"/>
          </p:cNvSpPr>
          <p:nvPr>
            <p:ph type="dt" sz="half" idx="10"/>
          </p:nvPr>
        </p:nvSpPr>
        <p:spPr/>
        <p:txBody>
          <a:bodyPr/>
          <a:lstStyle/>
          <a:p>
            <a:fld id="{383E29D1-2094-4011-B990-A5B50035461A}" type="datetimeFigureOut">
              <a:rPr lang="en-GB" smtClean="0"/>
              <a:t>11/09/2025</a:t>
            </a:fld>
            <a:endParaRPr lang="en-GB"/>
          </a:p>
        </p:txBody>
      </p:sp>
      <p:sp>
        <p:nvSpPr>
          <p:cNvPr id="5" name="Footer Placeholder 4">
            <a:extLst>
              <a:ext uri="{FF2B5EF4-FFF2-40B4-BE49-F238E27FC236}">
                <a16:creationId xmlns:a16="http://schemas.microsoft.com/office/drawing/2014/main" id="{C97C2ADE-446E-9E68-62EC-ADD47DE20F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332ED5-B815-8FCB-B9C3-588BB1119B3B}"/>
              </a:ext>
            </a:extLst>
          </p:cNvPr>
          <p:cNvSpPr>
            <a:spLocks noGrp="1"/>
          </p:cNvSpPr>
          <p:nvPr>
            <p:ph type="sldNum" sz="quarter" idx="12"/>
          </p:nvPr>
        </p:nvSpPr>
        <p:spPr/>
        <p:txBody>
          <a:bodyPr/>
          <a:lstStyle/>
          <a:p>
            <a:fld id="{B071A08D-6285-4709-9F22-189284BD05AE}" type="slidenum">
              <a:rPr lang="en-GB" smtClean="0"/>
              <a:t>‹#›</a:t>
            </a:fld>
            <a:endParaRPr lang="en-GB"/>
          </a:p>
        </p:txBody>
      </p:sp>
    </p:spTree>
    <p:extLst>
      <p:ext uri="{BB962C8B-B14F-4D97-AF65-F5344CB8AC3E}">
        <p14:creationId xmlns:p14="http://schemas.microsoft.com/office/powerpoint/2010/main" val="253571700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5EFE39-A2B7-FC5C-7856-5DEFC66F9F7B}"/>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8C5D18E-9A92-0008-DC7F-D2BD152F77AF}"/>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AC4D238-0627-B05F-313F-D9B567FAFC20}"/>
              </a:ext>
            </a:extLst>
          </p:cNvPr>
          <p:cNvSpPr>
            <a:spLocks noGrp="1"/>
          </p:cNvSpPr>
          <p:nvPr>
            <p:ph type="dt" sz="half" idx="10"/>
          </p:nvPr>
        </p:nvSpPr>
        <p:spPr/>
        <p:txBody>
          <a:bodyPr/>
          <a:lstStyle/>
          <a:p>
            <a:fld id="{383E29D1-2094-4011-B990-A5B50035461A}" type="datetimeFigureOut">
              <a:rPr lang="en-GB" smtClean="0"/>
              <a:t>11/09/2025</a:t>
            </a:fld>
            <a:endParaRPr lang="en-GB"/>
          </a:p>
        </p:txBody>
      </p:sp>
      <p:sp>
        <p:nvSpPr>
          <p:cNvPr id="5" name="Footer Placeholder 4">
            <a:extLst>
              <a:ext uri="{FF2B5EF4-FFF2-40B4-BE49-F238E27FC236}">
                <a16:creationId xmlns:a16="http://schemas.microsoft.com/office/drawing/2014/main" id="{B09C6107-A4A9-7241-AAC1-25E0C3E171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66D0A7-FE57-D609-3CFF-0D018B0AD6A8}"/>
              </a:ext>
            </a:extLst>
          </p:cNvPr>
          <p:cNvSpPr>
            <a:spLocks noGrp="1"/>
          </p:cNvSpPr>
          <p:nvPr>
            <p:ph type="sldNum" sz="quarter" idx="12"/>
          </p:nvPr>
        </p:nvSpPr>
        <p:spPr/>
        <p:txBody>
          <a:bodyPr/>
          <a:lstStyle/>
          <a:p>
            <a:fld id="{B071A08D-6285-4709-9F22-189284BD05AE}" type="slidenum">
              <a:rPr lang="en-GB" smtClean="0"/>
              <a:t>‹#›</a:t>
            </a:fld>
            <a:endParaRPr lang="en-GB"/>
          </a:p>
        </p:txBody>
      </p:sp>
    </p:spTree>
    <p:extLst>
      <p:ext uri="{BB962C8B-B14F-4D97-AF65-F5344CB8AC3E}">
        <p14:creationId xmlns:p14="http://schemas.microsoft.com/office/powerpoint/2010/main" val="158626153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6BC9BE-3D86-4728-80B4-4E769F0ADDF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ACC2B22-764A-F49C-288D-F0C33FE25005}"/>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30ABDA3-DB45-0D2D-592D-73FB1D6F1745}"/>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CEA2CF9-3ECC-3C18-DC12-588208D66483}"/>
              </a:ext>
            </a:extLst>
          </p:cNvPr>
          <p:cNvSpPr>
            <a:spLocks noGrp="1"/>
          </p:cNvSpPr>
          <p:nvPr>
            <p:ph type="dt" sz="half" idx="10"/>
          </p:nvPr>
        </p:nvSpPr>
        <p:spPr/>
        <p:txBody>
          <a:bodyPr/>
          <a:lstStyle/>
          <a:p>
            <a:fld id="{383E29D1-2094-4011-B990-A5B50035461A}" type="datetimeFigureOut">
              <a:rPr lang="en-GB" smtClean="0"/>
              <a:t>11/09/2025</a:t>
            </a:fld>
            <a:endParaRPr lang="en-GB"/>
          </a:p>
        </p:txBody>
      </p:sp>
      <p:sp>
        <p:nvSpPr>
          <p:cNvPr id="6" name="Footer Placeholder 5">
            <a:extLst>
              <a:ext uri="{FF2B5EF4-FFF2-40B4-BE49-F238E27FC236}">
                <a16:creationId xmlns:a16="http://schemas.microsoft.com/office/drawing/2014/main" id="{93688A85-0162-A623-BEB3-39A9A9B11DA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9CB3933-9A78-D811-15FB-AC1EF19A3ECD}"/>
              </a:ext>
            </a:extLst>
          </p:cNvPr>
          <p:cNvSpPr>
            <a:spLocks noGrp="1"/>
          </p:cNvSpPr>
          <p:nvPr>
            <p:ph type="sldNum" sz="quarter" idx="12"/>
          </p:nvPr>
        </p:nvSpPr>
        <p:spPr/>
        <p:txBody>
          <a:bodyPr/>
          <a:lstStyle/>
          <a:p>
            <a:fld id="{B071A08D-6285-4709-9F22-189284BD05AE}" type="slidenum">
              <a:rPr lang="en-GB" smtClean="0"/>
              <a:t>‹#›</a:t>
            </a:fld>
            <a:endParaRPr lang="en-GB"/>
          </a:p>
        </p:txBody>
      </p:sp>
    </p:spTree>
    <p:extLst>
      <p:ext uri="{BB962C8B-B14F-4D97-AF65-F5344CB8AC3E}">
        <p14:creationId xmlns:p14="http://schemas.microsoft.com/office/powerpoint/2010/main" val="198544698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582B7-C019-AEFA-E4E1-A7F5F3D1F813}"/>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5103590-A259-ABDE-147B-D5C484ACD932}"/>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B3B8885B-C540-A562-D411-4AB5ADE29D96}"/>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5E83ADF-A358-2AA4-AA9E-C41DEC3ADB61}"/>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37AD745F-3BB2-44CE-16D2-FA8FAD4A46C9}"/>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B33027B-0F66-7ED4-8882-95C1E51FD402}"/>
              </a:ext>
            </a:extLst>
          </p:cNvPr>
          <p:cNvSpPr>
            <a:spLocks noGrp="1"/>
          </p:cNvSpPr>
          <p:nvPr>
            <p:ph type="dt" sz="half" idx="10"/>
          </p:nvPr>
        </p:nvSpPr>
        <p:spPr/>
        <p:txBody>
          <a:bodyPr/>
          <a:lstStyle/>
          <a:p>
            <a:fld id="{383E29D1-2094-4011-B990-A5B50035461A}" type="datetimeFigureOut">
              <a:rPr lang="en-GB" smtClean="0"/>
              <a:t>11/09/2025</a:t>
            </a:fld>
            <a:endParaRPr lang="en-GB"/>
          </a:p>
        </p:txBody>
      </p:sp>
      <p:sp>
        <p:nvSpPr>
          <p:cNvPr id="8" name="Footer Placeholder 7">
            <a:extLst>
              <a:ext uri="{FF2B5EF4-FFF2-40B4-BE49-F238E27FC236}">
                <a16:creationId xmlns:a16="http://schemas.microsoft.com/office/drawing/2014/main" id="{A93B87BF-5322-560D-40E1-C0D19AD55D5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170D9FF-B8A0-EFCC-FE6B-3C4421EE9BEA}"/>
              </a:ext>
            </a:extLst>
          </p:cNvPr>
          <p:cNvSpPr>
            <a:spLocks noGrp="1"/>
          </p:cNvSpPr>
          <p:nvPr>
            <p:ph type="sldNum" sz="quarter" idx="12"/>
          </p:nvPr>
        </p:nvSpPr>
        <p:spPr/>
        <p:txBody>
          <a:bodyPr/>
          <a:lstStyle/>
          <a:p>
            <a:fld id="{B071A08D-6285-4709-9F22-189284BD05AE}" type="slidenum">
              <a:rPr lang="en-GB" smtClean="0"/>
              <a:t>‹#›</a:t>
            </a:fld>
            <a:endParaRPr lang="en-GB"/>
          </a:p>
        </p:txBody>
      </p:sp>
    </p:spTree>
    <p:extLst>
      <p:ext uri="{BB962C8B-B14F-4D97-AF65-F5344CB8AC3E}">
        <p14:creationId xmlns:p14="http://schemas.microsoft.com/office/powerpoint/2010/main" val="372837428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C6A76-95A7-76D8-34FC-D6B33A84158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7FE567C-B860-7583-3B5C-D4FA39A9FE8F}"/>
              </a:ext>
            </a:extLst>
          </p:cNvPr>
          <p:cNvSpPr>
            <a:spLocks noGrp="1"/>
          </p:cNvSpPr>
          <p:nvPr>
            <p:ph type="dt" sz="half" idx="10"/>
          </p:nvPr>
        </p:nvSpPr>
        <p:spPr/>
        <p:txBody>
          <a:bodyPr/>
          <a:lstStyle/>
          <a:p>
            <a:fld id="{383E29D1-2094-4011-B990-A5B50035461A}" type="datetimeFigureOut">
              <a:rPr lang="en-GB" smtClean="0"/>
              <a:t>11/09/2025</a:t>
            </a:fld>
            <a:endParaRPr lang="en-GB"/>
          </a:p>
        </p:txBody>
      </p:sp>
      <p:sp>
        <p:nvSpPr>
          <p:cNvPr id="4" name="Footer Placeholder 3">
            <a:extLst>
              <a:ext uri="{FF2B5EF4-FFF2-40B4-BE49-F238E27FC236}">
                <a16:creationId xmlns:a16="http://schemas.microsoft.com/office/drawing/2014/main" id="{7C2FE6D7-A32F-5A62-81FA-18477010706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A9CA233-9636-F1ED-3DAF-919EE80B1D9A}"/>
              </a:ext>
            </a:extLst>
          </p:cNvPr>
          <p:cNvSpPr>
            <a:spLocks noGrp="1"/>
          </p:cNvSpPr>
          <p:nvPr>
            <p:ph type="sldNum" sz="quarter" idx="12"/>
          </p:nvPr>
        </p:nvSpPr>
        <p:spPr/>
        <p:txBody>
          <a:bodyPr/>
          <a:lstStyle/>
          <a:p>
            <a:fld id="{B071A08D-6285-4709-9F22-189284BD05AE}" type="slidenum">
              <a:rPr lang="en-GB" smtClean="0"/>
              <a:t>‹#›</a:t>
            </a:fld>
            <a:endParaRPr lang="en-GB"/>
          </a:p>
        </p:txBody>
      </p:sp>
    </p:spTree>
    <p:extLst>
      <p:ext uri="{BB962C8B-B14F-4D97-AF65-F5344CB8AC3E}">
        <p14:creationId xmlns:p14="http://schemas.microsoft.com/office/powerpoint/2010/main" val="312379607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6591D58-3914-BCA0-CDC3-BD53E097E740}"/>
              </a:ext>
            </a:extLst>
          </p:cNvPr>
          <p:cNvSpPr>
            <a:spLocks noGrp="1"/>
          </p:cNvSpPr>
          <p:nvPr>
            <p:ph type="dt" sz="half" idx="10"/>
          </p:nvPr>
        </p:nvSpPr>
        <p:spPr/>
        <p:txBody>
          <a:bodyPr/>
          <a:lstStyle/>
          <a:p>
            <a:fld id="{383E29D1-2094-4011-B990-A5B50035461A}" type="datetimeFigureOut">
              <a:rPr lang="en-GB" smtClean="0"/>
              <a:t>11/09/2025</a:t>
            </a:fld>
            <a:endParaRPr lang="en-GB"/>
          </a:p>
        </p:txBody>
      </p:sp>
      <p:sp>
        <p:nvSpPr>
          <p:cNvPr id="3" name="Footer Placeholder 2">
            <a:extLst>
              <a:ext uri="{FF2B5EF4-FFF2-40B4-BE49-F238E27FC236}">
                <a16:creationId xmlns:a16="http://schemas.microsoft.com/office/drawing/2014/main" id="{4C97D4AD-7D6B-4FFC-3025-344043E16EB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28EC354-A685-4C16-4D3E-1A2C22B4F5C3}"/>
              </a:ext>
            </a:extLst>
          </p:cNvPr>
          <p:cNvSpPr>
            <a:spLocks noGrp="1"/>
          </p:cNvSpPr>
          <p:nvPr>
            <p:ph type="sldNum" sz="quarter" idx="12"/>
          </p:nvPr>
        </p:nvSpPr>
        <p:spPr/>
        <p:txBody>
          <a:bodyPr/>
          <a:lstStyle/>
          <a:p>
            <a:fld id="{B071A08D-6285-4709-9F22-189284BD05AE}" type="slidenum">
              <a:rPr lang="en-GB" smtClean="0"/>
              <a:t>‹#›</a:t>
            </a:fld>
            <a:endParaRPr lang="en-GB"/>
          </a:p>
        </p:txBody>
      </p:sp>
    </p:spTree>
    <p:extLst>
      <p:ext uri="{BB962C8B-B14F-4D97-AF65-F5344CB8AC3E}">
        <p14:creationId xmlns:p14="http://schemas.microsoft.com/office/powerpoint/2010/main" val="373104145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8622F3-EBC6-388B-2A86-0C79984C12AD}"/>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2711DE3-2B29-862D-289C-79942C1F84AA}"/>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ED0D374-4D6A-DF2F-DDD1-ED93C94C1D65}"/>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ABA9C0A1-D1E4-9AA9-36E6-5A534E735D79}"/>
              </a:ext>
            </a:extLst>
          </p:cNvPr>
          <p:cNvSpPr>
            <a:spLocks noGrp="1"/>
          </p:cNvSpPr>
          <p:nvPr>
            <p:ph type="dt" sz="half" idx="10"/>
          </p:nvPr>
        </p:nvSpPr>
        <p:spPr/>
        <p:txBody>
          <a:bodyPr/>
          <a:lstStyle/>
          <a:p>
            <a:fld id="{383E29D1-2094-4011-B990-A5B50035461A}" type="datetimeFigureOut">
              <a:rPr lang="en-GB" smtClean="0"/>
              <a:t>11/09/2025</a:t>
            </a:fld>
            <a:endParaRPr lang="en-GB"/>
          </a:p>
        </p:txBody>
      </p:sp>
      <p:sp>
        <p:nvSpPr>
          <p:cNvPr id="6" name="Footer Placeholder 5">
            <a:extLst>
              <a:ext uri="{FF2B5EF4-FFF2-40B4-BE49-F238E27FC236}">
                <a16:creationId xmlns:a16="http://schemas.microsoft.com/office/drawing/2014/main" id="{D2FB0407-1A13-C366-E016-1E8C0E2A3A0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07FAFBB-205D-6AAF-4D5F-9B5C1EE615B4}"/>
              </a:ext>
            </a:extLst>
          </p:cNvPr>
          <p:cNvSpPr>
            <a:spLocks noGrp="1"/>
          </p:cNvSpPr>
          <p:nvPr>
            <p:ph type="sldNum" sz="quarter" idx="12"/>
          </p:nvPr>
        </p:nvSpPr>
        <p:spPr/>
        <p:txBody>
          <a:bodyPr/>
          <a:lstStyle/>
          <a:p>
            <a:fld id="{B071A08D-6285-4709-9F22-189284BD05AE}" type="slidenum">
              <a:rPr lang="en-GB" smtClean="0"/>
              <a:t>‹#›</a:t>
            </a:fld>
            <a:endParaRPr lang="en-GB"/>
          </a:p>
        </p:txBody>
      </p:sp>
    </p:spTree>
    <p:extLst>
      <p:ext uri="{BB962C8B-B14F-4D97-AF65-F5344CB8AC3E}">
        <p14:creationId xmlns:p14="http://schemas.microsoft.com/office/powerpoint/2010/main" val="23671887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A2EA7-3609-1ECE-F90F-0EA22AF23A09}"/>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9889E22-54C2-94D4-5423-F22C93624427}"/>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9B2B9833-0BE0-DA19-5134-88382ACB3B07}"/>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D3F468A7-A230-C5D0-D6BB-8F3705DFE98C}"/>
              </a:ext>
            </a:extLst>
          </p:cNvPr>
          <p:cNvSpPr>
            <a:spLocks noGrp="1"/>
          </p:cNvSpPr>
          <p:nvPr>
            <p:ph type="dt" sz="half" idx="10"/>
          </p:nvPr>
        </p:nvSpPr>
        <p:spPr/>
        <p:txBody>
          <a:bodyPr/>
          <a:lstStyle/>
          <a:p>
            <a:fld id="{383E29D1-2094-4011-B990-A5B50035461A}" type="datetimeFigureOut">
              <a:rPr lang="en-GB" smtClean="0"/>
              <a:t>11/09/2025</a:t>
            </a:fld>
            <a:endParaRPr lang="en-GB"/>
          </a:p>
        </p:txBody>
      </p:sp>
      <p:sp>
        <p:nvSpPr>
          <p:cNvPr id="6" name="Footer Placeholder 5">
            <a:extLst>
              <a:ext uri="{FF2B5EF4-FFF2-40B4-BE49-F238E27FC236}">
                <a16:creationId xmlns:a16="http://schemas.microsoft.com/office/drawing/2014/main" id="{D30A17B3-9053-662E-96BA-4D7E75FDF5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413FAF1-ABDB-A463-2D3A-4F389081EC69}"/>
              </a:ext>
            </a:extLst>
          </p:cNvPr>
          <p:cNvSpPr>
            <a:spLocks noGrp="1"/>
          </p:cNvSpPr>
          <p:nvPr>
            <p:ph type="sldNum" sz="quarter" idx="12"/>
          </p:nvPr>
        </p:nvSpPr>
        <p:spPr/>
        <p:txBody>
          <a:bodyPr/>
          <a:lstStyle/>
          <a:p>
            <a:fld id="{B071A08D-6285-4709-9F22-189284BD05AE}" type="slidenum">
              <a:rPr lang="en-GB" smtClean="0"/>
              <a:t>‹#›</a:t>
            </a:fld>
            <a:endParaRPr lang="en-GB"/>
          </a:p>
        </p:txBody>
      </p:sp>
    </p:spTree>
    <p:extLst>
      <p:ext uri="{BB962C8B-B14F-4D97-AF65-F5344CB8AC3E}">
        <p14:creationId xmlns:p14="http://schemas.microsoft.com/office/powerpoint/2010/main" val="222417465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4DB718-65ED-4D7D-34C7-FB8EB370D08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30EC729-55AD-FD7B-FA68-8541F7C29A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8483CD6-5DCA-D707-CC9C-5C1072DA28D3}"/>
              </a:ext>
            </a:extLst>
          </p:cNvPr>
          <p:cNvSpPr>
            <a:spLocks noGrp="1"/>
          </p:cNvSpPr>
          <p:nvPr>
            <p:ph type="dt" sz="half" idx="10"/>
          </p:nvPr>
        </p:nvSpPr>
        <p:spPr/>
        <p:txBody>
          <a:bodyPr/>
          <a:lstStyle/>
          <a:p>
            <a:fld id="{383E29D1-2094-4011-B990-A5B50035461A}" type="datetimeFigureOut">
              <a:rPr lang="en-GB" smtClean="0"/>
              <a:t>11/09/2025</a:t>
            </a:fld>
            <a:endParaRPr lang="en-GB"/>
          </a:p>
        </p:txBody>
      </p:sp>
      <p:sp>
        <p:nvSpPr>
          <p:cNvPr id="5" name="Footer Placeholder 4">
            <a:extLst>
              <a:ext uri="{FF2B5EF4-FFF2-40B4-BE49-F238E27FC236}">
                <a16:creationId xmlns:a16="http://schemas.microsoft.com/office/drawing/2014/main" id="{59861E93-3528-6BCF-F6DF-0947CF0B7FA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E1737B-A742-E373-E532-47FC2B5ECD8F}"/>
              </a:ext>
            </a:extLst>
          </p:cNvPr>
          <p:cNvSpPr>
            <a:spLocks noGrp="1"/>
          </p:cNvSpPr>
          <p:nvPr>
            <p:ph type="sldNum" sz="quarter" idx="12"/>
          </p:nvPr>
        </p:nvSpPr>
        <p:spPr/>
        <p:txBody>
          <a:bodyPr/>
          <a:lstStyle/>
          <a:p>
            <a:fld id="{B071A08D-6285-4709-9F22-189284BD05AE}" type="slidenum">
              <a:rPr lang="en-GB" smtClean="0"/>
              <a:t>‹#›</a:t>
            </a:fld>
            <a:endParaRPr lang="en-GB"/>
          </a:p>
        </p:txBody>
      </p:sp>
    </p:spTree>
    <p:extLst>
      <p:ext uri="{BB962C8B-B14F-4D97-AF65-F5344CB8AC3E}">
        <p14:creationId xmlns:p14="http://schemas.microsoft.com/office/powerpoint/2010/main" val="150681389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A3BAF79-D34E-A10C-F469-317206A718F4}"/>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E32A280-91E1-E05B-737E-B8D0845104EC}"/>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648448-AFE0-4B91-0428-EF2965176169}"/>
              </a:ext>
            </a:extLst>
          </p:cNvPr>
          <p:cNvSpPr>
            <a:spLocks noGrp="1"/>
          </p:cNvSpPr>
          <p:nvPr>
            <p:ph type="dt" sz="half" idx="10"/>
          </p:nvPr>
        </p:nvSpPr>
        <p:spPr/>
        <p:txBody>
          <a:bodyPr/>
          <a:lstStyle/>
          <a:p>
            <a:fld id="{383E29D1-2094-4011-B990-A5B50035461A}" type="datetimeFigureOut">
              <a:rPr lang="en-GB" smtClean="0"/>
              <a:t>11/09/2025</a:t>
            </a:fld>
            <a:endParaRPr lang="en-GB"/>
          </a:p>
        </p:txBody>
      </p:sp>
      <p:sp>
        <p:nvSpPr>
          <p:cNvPr id="5" name="Footer Placeholder 4">
            <a:extLst>
              <a:ext uri="{FF2B5EF4-FFF2-40B4-BE49-F238E27FC236}">
                <a16:creationId xmlns:a16="http://schemas.microsoft.com/office/drawing/2014/main" id="{24E81E7B-57DD-F439-27CE-69FF8DE3E6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43E66C-5298-53E1-1A35-F3667CE3C219}"/>
              </a:ext>
            </a:extLst>
          </p:cNvPr>
          <p:cNvSpPr>
            <a:spLocks noGrp="1"/>
          </p:cNvSpPr>
          <p:nvPr>
            <p:ph type="sldNum" sz="quarter" idx="12"/>
          </p:nvPr>
        </p:nvSpPr>
        <p:spPr/>
        <p:txBody>
          <a:bodyPr/>
          <a:lstStyle/>
          <a:p>
            <a:fld id="{B071A08D-6285-4709-9F22-189284BD05AE}" type="slidenum">
              <a:rPr lang="en-GB" smtClean="0"/>
              <a:t>‹#›</a:t>
            </a:fld>
            <a:endParaRPr lang="en-GB"/>
          </a:p>
        </p:txBody>
      </p:sp>
    </p:spTree>
    <p:extLst>
      <p:ext uri="{BB962C8B-B14F-4D97-AF65-F5344CB8AC3E}">
        <p14:creationId xmlns:p14="http://schemas.microsoft.com/office/powerpoint/2010/main" val="13714965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FC6E0945-96E0-AEB1-1111-D16F1F99E61C}"/>
              </a:ext>
            </a:extLst>
          </p:cNvPr>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a:extLst>
              <a:ext uri="{FF2B5EF4-FFF2-40B4-BE49-F238E27FC236}">
                <a16:creationId xmlns:a16="http://schemas.microsoft.com/office/drawing/2014/main" id="{DD132851-9872-B8F2-5808-438C429DA778}"/>
              </a:ext>
            </a:extLst>
          </p:cNvPr>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54928B77-73DA-1C3B-55BD-C3EF2F392321}"/>
              </a:ext>
            </a:extLst>
          </p:cNvPr>
          <p:cNvSpPr>
            <a:spLocks noGrp="1" noChangeArrowheads="1"/>
          </p:cNvSpPr>
          <p:nvPr>
            <p:ph type="dt" sz="half" idx="2"/>
          </p:nvPr>
        </p:nvSpPr>
        <p:spPr bwMode="auto">
          <a:xfrm>
            <a:off x="685800" y="6248400"/>
            <a:ext cx="19050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atin typeface="Times New Roman" charset="0"/>
                <a:ea typeface="+mn-ea"/>
                <a:cs typeface="Times New Roman" charset="0"/>
              </a:defRPr>
            </a:lvl1pPr>
          </a:lstStyle>
          <a:p>
            <a:pPr>
              <a:defRPr/>
            </a:pPr>
            <a:endParaRPr lang="en-GB"/>
          </a:p>
        </p:txBody>
      </p:sp>
      <p:sp>
        <p:nvSpPr>
          <p:cNvPr id="1029" name="Rectangle 5">
            <a:extLst>
              <a:ext uri="{FF2B5EF4-FFF2-40B4-BE49-F238E27FC236}">
                <a16:creationId xmlns:a16="http://schemas.microsoft.com/office/drawing/2014/main" id="{5F9C6225-706B-7525-D2DA-34C567DB0C5B}"/>
              </a:ext>
            </a:extLst>
          </p:cNvPr>
          <p:cNvSpPr>
            <a:spLocks noGrp="1" noChangeArrowheads="1"/>
          </p:cNvSpPr>
          <p:nvPr>
            <p:ph type="ftr" sz="quarter" idx="3"/>
          </p:nvPr>
        </p:nvSpPr>
        <p:spPr bwMode="auto">
          <a:xfrm>
            <a:off x="3124200" y="6248400"/>
            <a:ext cx="28956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atin typeface="Times New Roman" charset="0"/>
                <a:ea typeface="+mn-ea"/>
                <a:cs typeface="Times New Roman" charset="0"/>
              </a:defRPr>
            </a:lvl1pPr>
          </a:lstStyle>
          <a:p>
            <a:pPr>
              <a:defRPr/>
            </a:pPr>
            <a:endParaRPr lang="en-GB"/>
          </a:p>
        </p:txBody>
      </p:sp>
      <p:sp>
        <p:nvSpPr>
          <p:cNvPr id="1030" name="Rectangle 6">
            <a:extLst>
              <a:ext uri="{FF2B5EF4-FFF2-40B4-BE49-F238E27FC236}">
                <a16:creationId xmlns:a16="http://schemas.microsoft.com/office/drawing/2014/main" id="{9AD7BE35-B463-71CB-8ACE-5CEE8C30842B}"/>
              </a:ext>
            </a:extLst>
          </p:cNvPr>
          <p:cNvSpPr>
            <a:spLocks noGrp="1" noChangeArrowheads="1"/>
          </p:cNvSpPr>
          <p:nvPr>
            <p:ph type="sldNum" sz="quarter" idx="4"/>
          </p:nvPr>
        </p:nvSpPr>
        <p:spPr bwMode="auto">
          <a:xfrm>
            <a:off x="6553200" y="6248400"/>
            <a:ext cx="19050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FFA9C3E0-2186-4F90-A10C-8DF43A8B097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a:solidFill>
            <a:schemeClr val="tx2"/>
          </a:solidFill>
          <a:latin typeface="+mj-lt"/>
          <a:ea typeface="Times New Roman" charset="0"/>
          <a:cs typeface="+mj-cs"/>
        </a:defRPr>
      </a:lvl1pPr>
      <a:lvl2pPr algn="ctr" rtl="0" eaLnBrk="0" fontAlgn="base" hangingPunct="0">
        <a:spcBef>
          <a:spcPct val="0"/>
        </a:spcBef>
        <a:spcAft>
          <a:spcPct val="0"/>
        </a:spcAft>
        <a:defRPr sz="4400">
          <a:solidFill>
            <a:schemeClr val="tx2"/>
          </a:solidFill>
          <a:latin typeface="Times New Roman" charset="0"/>
          <a:ea typeface="Times New Roman" charset="0"/>
          <a:cs typeface="Times New Roman" charset="0"/>
        </a:defRPr>
      </a:lvl2pPr>
      <a:lvl3pPr algn="ctr" rtl="0" eaLnBrk="0" fontAlgn="base" hangingPunct="0">
        <a:spcBef>
          <a:spcPct val="0"/>
        </a:spcBef>
        <a:spcAft>
          <a:spcPct val="0"/>
        </a:spcAft>
        <a:defRPr sz="4400">
          <a:solidFill>
            <a:schemeClr val="tx2"/>
          </a:solidFill>
          <a:latin typeface="Times New Roman" charset="0"/>
          <a:ea typeface="Times New Roman" charset="0"/>
          <a:cs typeface="Times New Roman" charset="0"/>
        </a:defRPr>
      </a:lvl3pPr>
      <a:lvl4pPr algn="ctr" rtl="0" eaLnBrk="0" fontAlgn="base" hangingPunct="0">
        <a:spcBef>
          <a:spcPct val="0"/>
        </a:spcBef>
        <a:spcAft>
          <a:spcPct val="0"/>
        </a:spcAft>
        <a:defRPr sz="4400">
          <a:solidFill>
            <a:schemeClr val="tx2"/>
          </a:solidFill>
          <a:latin typeface="Times New Roman" charset="0"/>
          <a:ea typeface="Times New Roman" charset="0"/>
          <a:cs typeface="Times New Roman" charset="0"/>
        </a:defRPr>
      </a:lvl4pPr>
      <a:lvl5pPr algn="ctr" rtl="0" eaLnBrk="0" fontAlgn="base" hangingPunct="0">
        <a:spcBef>
          <a:spcPct val="0"/>
        </a:spcBef>
        <a:spcAft>
          <a:spcPct val="0"/>
        </a:spcAft>
        <a:defRPr sz="4400">
          <a:solidFill>
            <a:schemeClr val="tx2"/>
          </a:solidFill>
          <a:latin typeface="Times New Roman" charset="0"/>
          <a:ea typeface="Times New Roman" charset="0"/>
          <a:cs typeface="Times New Roman" charset="0"/>
        </a:defRPr>
      </a:lvl5pPr>
      <a:lvl6pPr marL="457200" algn="ctr" rtl="0" fontAlgn="base">
        <a:spcBef>
          <a:spcPct val="0"/>
        </a:spcBef>
        <a:spcAft>
          <a:spcPct val="0"/>
        </a:spcAft>
        <a:defRPr sz="4400">
          <a:solidFill>
            <a:schemeClr val="tx2"/>
          </a:solidFill>
          <a:latin typeface="Times New Roman" charset="0"/>
          <a:cs typeface="Times New Roman" charset="0"/>
        </a:defRPr>
      </a:lvl6pPr>
      <a:lvl7pPr marL="914400" algn="ctr" rtl="0" fontAlgn="base">
        <a:spcBef>
          <a:spcPct val="0"/>
        </a:spcBef>
        <a:spcAft>
          <a:spcPct val="0"/>
        </a:spcAft>
        <a:defRPr sz="4400">
          <a:solidFill>
            <a:schemeClr val="tx2"/>
          </a:solidFill>
          <a:latin typeface="Times New Roman" charset="0"/>
          <a:cs typeface="Times New Roman" charset="0"/>
        </a:defRPr>
      </a:lvl7pPr>
      <a:lvl8pPr marL="1371600" algn="ctr" rtl="0" fontAlgn="base">
        <a:spcBef>
          <a:spcPct val="0"/>
        </a:spcBef>
        <a:spcAft>
          <a:spcPct val="0"/>
        </a:spcAft>
        <a:defRPr sz="4400">
          <a:solidFill>
            <a:schemeClr val="tx2"/>
          </a:solidFill>
          <a:latin typeface="Times New Roman" charset="0"/>
          <a:cs typeface="Times New Roman" charset="0"/>
        </a:defRPr>
      </a:lvl8pPr>
      <a:lvl9pPr marL="1828800" algn="ctr" rtl="0" fontAlgn="base">
        <a:spcBef>
          <a:spcPct val="0"/>
        </a:spcBef>
        <a:spcAft>
          <a:spcPct val="0"/>
        </a:spcAft>
        <a:defRPr sz="4400">
          <a:solidFill>
            <a:schemeClr val="tx2"/>
          </a:solidFill>
          <a:latin typeface="Times New Roman" charset="0"/>
          <a:cs typeface="Times New Roman"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Times New Roman" charset="0"/>
          <a:cs typeface="+mn-cs"/>
        </a:defRPr>
      </a:lvl1pPr>
      <a:lvl2pPr marL="742950" indent="-285750" algn="l" rtl="0" eaLnBrk="0" fontAlgn="base" hangingPunct="0">
        <a:spcBef>
          <a:spcPct val="20000"/>
        </a:spcBef>
        <a:spcAft>
          <a:spcPct val="0"/>
        </a:spcAft>
        <a:buChar char="–"/>
        <a:defRPr sz="2800">
          <a:solidFill>
            <a:schemeClr val="tx1"/>
          </a:solidFill>
          <a:latin typeface="+mn-lt"/>
          <a:ea typeface="Times New Roman" charset="0"/>
          <a:cs typeface="+mn-cs"/>
        </a:defRPr>
      </a:lvl2pPr>
      <a:lvl3pPr marL="1143000" indent="-228600" algn="l" rtl="0" eaLnBrk="0" fontAlgn="base" hangingPunct="0">
        <a:spcBef>
          <a:spcPct val="20000"/>
        </a:spcBef>
        <a:spcAft>
          <a:spcPct val="0"/>
        </a:spcAft>
        <a:buChar char="•"/>
        <a:defRPr sz="2400">
          <a:solidFill>
            <a:schemeClr val="tx1"/>
          </a:solidFill>
          <a:latin typeface="+mn-lt"/>
          <a:ea typeface="Times New Roman" charset="0"/>
          <a:cs typeface="+mn-cs"/>
        </a:defRPr>
      </a:lvl3pPr>
      <a:lvl4pPr marL="1600200" indent="-228600" algn="l" rtl="0" eaLnBrk="0" fontAlgn="base" hangingPunct="0">
        <a:spcBef>
          <a:spcPct val="20000"/>
        </a:spcBef>
        <a:spcAft>
          <a:spcPct val="0"/>
        </a:spcAft>
        <a:buChar char="–"/>
        <a:defRPr sz="2000">
          <a:solidFill>
            <a:schemeClr val="tx1"/>
          </a:solidFill>
          <a:latin typeface="+mn-lt"/>
          <a:ea typeface="Times New Roman" charset="0"/>
          <a:cs typeface="+mn-cs"/>
        </a:defRPr>
      </a:lvl4pPr>
      <a:lvl5pPr marL="2057400" indent="-228600" algn="l" rtl="0" eaLnBrk="0" fontAlgn="base" hangingPunct="0">
        <a:spcBef>
          <a:spcPct val="20000"/>
        </a:spcBef>
        <a:spcAft>
          <a:spcPct val="0"/>
        </a:spcAft>
        <a:buChar char="»"/>
        <a:defRPr sz="2000">
          <a:solidFill>
            <a:schemeClr val="tx1"/>
          </a:solidFill>
          <a:latin typeface="+mn-lt"/>
          <a:ea typeface="Times New Roman" charset="0"/>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1E8C0044-7F38-5A3C-DFD9-214BF8630A24}"/>
              </a:ext>
            </a:extLst>
          </p:cNvPr>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a:extLst>
              <a:ext uri="{FF2B5EF4-FFF2-40B4-BE49-F238E27FC236}">
                <a16:creationId xmlns:a16="http://schemas.microsoft.com/office/drawing/2014/main" id="{8D423337-4D43-7C58-235B-D4B9C7DE679E}"/>
              </a:ext>
            </a:extLst>
          </p:cNvPr>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AAB97A81-D83B-8042-5284-B73EEA392DDA}"/>
              </a:ext>
            </a:extLst>
          </p:cNvPr>
          <p:cNvSpPr>
            <a:spLocks noGrp="1" noChangeArrowheads="1"/>
          </p:cNvSpPr>
          <p:nvPr>
            <p:ph type="dt" sz="half" idx="2"/>
          </p:nvPr>
        </p:nvSpPr>
        <p:spPr bwMode="auto">
          <a:xfrm>
            <a:off x="685800" y="6248400"/>
            <a:ext cx="19050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atin typeface="Times New Roman" charset="0"/>
                <a:ea typeface="+mn-ea"/>
                <a:cs typeface="Times New Roman" charset="0"/>
              </a:defRPr>
            </a:lvl1pPr>
          </a:lstStyle>
          <a:p>
            <a:pPr>
              <a:defRPr/>
            </a:pPr>
            <a:endParaRPr lang="en-GB"/>
          </a:p>
        </p:txBody>
      </p:sp>
      <p:sp>
        <p:nvSpPr>
          <p:cNvPr id="1029" name="Rectangle 5">
            <a:extLst>
              <a:ext uri="{FF2B5EF4-FFF2-40B4-BE49-F238E27FC236}">
                <a16:creationId xmlns:a16="http://schemas.microsoft.com/office/drawing/2014/main" id="{2B84213B-F93E-3D0C-DDFA-2F703D536184}"/>
              </a:ext>
            </a:extLst>
          </p:cNvPr>
          <p:cNvSpPr>
            <a:spLocks noGrp="1" noChangeArrowheads="1"/>
          </p:cNvSpPr>
          <p:nvPr>
            <p:ph type="ftr" sz="quarter" idx="3"/>
          </p:nvPr>
        </p:nvSpPr>
        <p:spPr bwMode="auto">
          <a:xfrm>
            <a:off x="3124200" y="6248400"/>
            <a:ext cx="28956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atin typeface="Times New Roman" charset="0"/>
                <a:ea typeface="+mn-ea"/>
                <a:cs typeface="Times New Roman" charset="0"/>
              </a:defRPr>
            </a:lvl1pPr>
          </a:lstStyle>
          <a:p>
            <a:pPr>
              <a:defRPr/>
            </a:pPr>
            <a:endParaRPr lang="en-GB"/>
          </a:p>
        </p:txBody>
      </p:sp>
      <p:sp>
        <p:nvSpPr>
          <p:cNvPr id="1030" name="Rectangle 6">
            <a:extLst>
              <a:ext uri="{FF2B5EF4-FFF2-40B4-BE49-F238E27FC236}">
                <a16:creationId xmlns:a16="http://schemas.microsoft.com/office/drawing/2014/main" id="{2080D0EA-A4FC-D67F-4D34-5D29EB5838CE}"/>
              </a:ext>
            </a:extLst>
          </p:cNvPr>
          <p:cNvSpPr>
            <a:spLocks noGrp="1" noChangeArrowheads="1"/>
          </p:cNvSpPr>
          <p:nvPr>
            <p:ph type="sldNum" sz="quarter" idx="4"/>
          </p:nvPr>
        </p:nvSpPr>
        <p:spPr bwMode="auto">
          <a:xfrm>
            <a:off x="6553200" y="6248400"/>
            <a:ext cx="19050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6591F07C-7C48-4811-9479-8CA7312900E4}"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0" fontAlgn="base" hangingPunct="0">
        <a:spcBef>
          <a:spcPct val="0"/>
        </a:spcBef>
        <a:spcAft>
          <a:spcPct val="0"/>
        </a:spcAft>
        <a:defRPr sz="4400">
          <a:solidFill>
            <a:schemeClr val="tx2"/>
          </a:solidFill>
          <a:latin typeface="+mj-lt"/>
          <a:ea typeface="Times New Roman" charset="0"/>
          <a:cs typeface="+mj-cs"/>
        </a:defRPr>
      </a:lvl1pPr>
      <a:lvl2pPr algn="ctr" rtl="0" eaLnBrk="0" fontAlgn="base" hangingPunct="0">
        <a:spcBef>
          <a:spcPct val="0"/>
        </a:spcBef>
        <a:spcAft>
          <a:spcPct val="0"/>
        </a:spcAft>
        <a:defRPr sz="4400">
          <a:solidFill>
            <a:schemeClr val="tx2"/>
          </a:solidFill>
          <a:latin typeface="Times New Roman" charset="0"/>
          <a:ea typeface="Times New Roman" charset="0"/>
          <a:cs typeface="Times New Roman" charset="0"/>
        </a:defRPr>
      </a:lvl2pPr>
      <a:lvl3pPr algn="ctr" rtl="0" eaLnBrk="0" fontAlgn="base" hangingPunct="0">
        <a:spcBef>
          <a:spcPct val="0"/>
        </a:spcBef>
        <a:spcAft>
          <a:spcPct val="0"/>
        </a:spcAft>
        <a:defRPr sz="4400">
          <a:solidFill>
            <a:schemeClr val="tx2"/>
          </a:solidFill>
          <a:latin typeface="Times New Roman" charset="0"/>
          <a:ea typeface="Times New Roman" charset="0"/>
          <a:cs typeface="Times New Roman" charset="0"/>
        </a:defRPr>
      </a:lvl3pPr>
      <a:lvl4pPr algn="ctr" rtl="0" eaLnBrk="0" fontAlgn="base" hangingPunct="0">
        <a:spcBef>
          <a:spcPct val="0"/>
        </a:spcBef>
        <a:spcAft>
          <a:spcPct val="0"/>
        </a:spcAft>
        <a:defRPr sz="4400">
          <a:solidFill>
            <a:schemeClr val="tx2"/>
          </a:solidFill>
          <a:latin typeface="Times New Roman" charset="0"/>
          <a:ea typeface="Times New Roman" charset="0"/>
          <a:cs typeface="Times New Roman" charset="0"/>
        </a:defRPr>
      </a:lvl4pPr>
      <a:lvl5pPr algn="ctr" rtl="0" eaLnBrk="0" fontAlgn="base" hangingPunct="0">
        <a:spcBef>
          <a:spcPct val="0"/>
        </a:spcBef>
        <a:spcAft>
          <a:spcPct val="0"/>
        </a:spcAft>
        <a:defRPr sz="4400">
          <a:solidFill>
            <a:schemeClr val="tx2"/>
          </a:solidFill>
          <a:latin typeface="Times New Roman" charset="0"/>
          <a:ea typeface="Times New Roman" charset="0"/>
          <a:cs typeface="Times New Roman" charset="0"/>
        </a:defRPr>
      </a:lvl5pPr>
      <a:lvl6pPr marL="457200" algn="ctr" rtl="0" fontAlgn="base">
        <a:spcBef>
          <a:spcPct val="0"/>
        </a:spcBef>
        <a:spcAft>
          <a:spcPct val="0"/>
        </a:spcAft>
        <a:defRPr sz="4400">
          <a:solidFill>
            <a:schemeClr val="tx2"/>
          </a:solidFill>
          <a:latin typeface="Times New Roman" charset="0"/>
          <a:cs typeface="Times New Roman" charset="0"/>
        </a:defRPr>
      </a:lvl6pPr>
      <a:lvl7pPr marL="914400" algn="ctr" rtl="0" fontAlgn="base">
        <a:spcBef>
          <a:spcPct val="0"/>
        </a:spcBef>
        <a:spcAft>
          <a:spcPct val="0"/>
        </a:spcAft>
        <a:defRPr sz="4400">
          <a:solidFill>
            <a:schemeClr val="tx2"/>
          </a:solidFill>
          <a:latin typeface="Times New Roman" charset="0"/>
          <a:cs typeface="Times New Roman" charset="0"/>
        </a:defRPr>
      </a:lvl7pPr>
      <a:lvl8pPr marL="1371600" algn="ctr" rtl="0" fontAlgn="base">
        <a:spcBef>
          <a:spcPct val="0"/>
        </a:spcBef>
        <a:spcAft>
          <a:spcPct val="0"/>
        </a:spcAft>
        <a:defRPr sz="4400">
          <a:solidFill>
            <a:schemeClr val="tx2"/>
          </a:solidFill>
          <a:latin typeface="Times New Roman" charset="0"/>
          <a:cs typeface="Times New Roman" charset="0"/>
        </a:defRPr>
      </a:lvl8pPr>
      <a:lvl9pPr marL="1828800" algn="ctr" rtl="0" fontAlgn="base">
        <a:spcBef>
          <a:spcPct val="0"/>
        </a:spcBef>
        <a:spcAft>
          <a:spcPct val="0"/>
        </a:spcAft>
        <a:defRPr sz="4400">
          <a:solidFill>
            <a:schemeClr val="tx2"/>
          </a:solidFill>
          <a:latin typeface="Times New Roman" charset="0"/>
          <a:cs typeface="Times New Roman"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Times New Roman" charset="0"/>
          <a:cs typeface="+mn-cs"/>
        </a:defRPr>
      </a:lvl1pPr>
      <a:lvl2pPr marL="742950" indent="-285750" algn="l" rtl="0" eaLnBrk="0" fontAlgn="base" hangingPunct="0">
        <a:spcBef>
          <a:spcPct val="20000"/>
        </a:spcBef>
        <a:spcAft>
          <a:spcPct val="0"/>
        </a:spcAft>
        <a:buChar char="–"/>
        <a:defRPr sz="2800">
          <a:solidFill>
            <a:schemeClr val="tx1"/>
          </a:solidFill>
          <a:latin typeface="+mn-lt"/>
          <a:ea typeface="Times New Roman" charset="0"/>
          <a:cs typeface="+mn-cs"/>
        </a:defRPr>
      </a:lvl2pPr>
      <a:lvl3pPr marL="1143000" indent="-228600" algn="l" rtl="0" eaLnBrk="0" fontAlgn="base" hangingPunct="0">
        <a:spcBef>
          <a:spcPct val="20000"/>
        </a:spcBef>
        <a:spcAft>
          <a:spcPct val="0"/>
        </a:spcAft>
        <a:buChar char="•"/>
        <a:defRPr sz="2400">
          <a:solidFill>
            <a:schemeClr val="tx1"/>
          </a:solidFill>
          <a:latin typeface="+mn-lt"/>
          <a:ea typeface="Times New Roman" charset="0"/>
          <a:cs typeface="+mn-cs"/>
        </a:defRPr>
      </a:lvl3pPr>
      <a:lvl4pPr marL="1600200" indent="-228600" algn="l" rtl="0" eaLnBrk="0" fontAlgn="base" hangingPunct="0">
        <a:spcBef>
          <a:spcPct val="20000"/>
        </a:spcBef>
        <a:spcAft>
          <a:spcPct val="0"/>
        </a:spcAft>
        <a:buChar char="–"/>
        <a:defRPr sz="2000">
          <a:solidFill>
            <a:schemeClr val="tx1"/>
          </a:solidFill>
          <a:latin typeface="+mn-lt"/>
          <a:ea typeface="Times New Roman" charset="0"/>
          <a:cs typeface="+mn-cs"/>
        </a:defRPr>
      </a:lvl4pPr>
      <a:lvl5pPr marL="2057400" indent="-228600" algn="l" rtl="0" eaLnBrk="0" fontAlgn="base" hangingPunct="0">
        <a:spcBef>
          <a:spcPct val="20000"/>
        </a:spcBef>
        <a:spcAft>
          <a:spcPct val="0"/>
        </a:spcAft>
        <a:buChar char="»"/>
        <a:defRPr sz="2000">
          <a:solidFill>
            <a:schemeClr val="tx1"/>
          </a:solidFill>
          <a:latin typeface="+mn-lt"/>
          <a:ea typeface="Times New Roman" charset="0"/>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D6D143-3BE2-111F-A010-56922CFA2D04}"/>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269A7EE-A01B-A76D-4B34-4093B9872843}"/>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112607-68B5-7397-B94D-D47775BAEEFD}"/>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383E29D1-2094-4011-B990-A5B50035461A}" type="datetimeFigureOut">
              <a:rPr lang="en-GB" smtClean="0"/>
              <a:t>11/09/2025</a:t>
            </a:fld>
            <a:endParaRPr lang="en-GB"/>
          </a:p>
        </p:txBody>
      </p:sp>
      <p:sp>
        <p:nvSpPr>
          <p:cNvPr id="5" name="Footer Placeholder 4">
            <a:extLst>
              <a:ext uri="{FF2B5EF4-FFF2-40B4-BE49-F238E27FC236}">
                <a16:creationId xmlns:a16="http://schemas.microsoft.com/office/drawing/2014/main" id="{7A6C1F77-70B0-DAB5-2A0A-47E213DEB45A}"/>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B9BD93C-EA87-030B-CC51-C1DDB777EC0F}"/>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071A08D-6285-4709-9F22-189284BD05AE}" type="slidenum">
              <a:rPr lang="en-GB" smtClean="0"/>
              <a:t>‹#›</a:t>
            </a:fld>
            <a:endParaRPr lang="en-GB"/>
          </a:p>
        </p:txBody>
      </p:sp>
    </p:spTree>
    <p:extLst>
      <p:ext uri="{BB962C8B-B14F-4D97-AF65-F5344CB8AC3E}">
        <p14:creationId xmlns:p14="http://schemas.microsoft.com/office/powerpoint/2010/main" val="1820944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www.numbots.com" TargetMode="External"/><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mailto:office@churchill-pri.n-somerset.sch.uk" TargetMode="External"/><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2050" name="Text Box 2">
            <a:extLst>
              <a:ext uri="{FF2B5EF4-FFF2-40B4-BE49-F238E27FC236}">
                <a16:creationId xmlns:a16="http://schemas.microsoft.com/office/drawing/2014/main" id="{0F07F663-1192-79D7-9CF8-B3E154DC0FDF}"/>
              </a:ext>
            </a:extLst>
          </p:cNvPr>
          <p:cNvSpPr txBox="1">
            <a:spLocks noChangeArrowheads="1"/>
          </p:cNvSpPr>
          <p:nvPr/>
        </p:nvSpPr>
        <p:spPr bwMode="auto">
          <a:xfrm>
            <a:off x="304800" y="304800"/>
            <a:ext cx="8458200" cy="118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37931725" indent="-37474525">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50000"/>
              </a:spcBef>
              <a:buFontTx/>
              <a:buNone/>
            </a:pPr>
            <a:r>
              <a:rPr lang="en-GB" altLang="en-US" sz="7200">
                <a:latin typeface="Comic Sans MS" panose="030F0702030302020204" pitchFamily="66" charset="0"/>
              </a:rPr>
              <a:t>Welcome to Year 2</a:t>
            </a:r>
          </a:p>
        </p:txBody>
      </p:sp>
      <p:sp>
        <p:nvSpPr>
          <p:cNvPr id="2052" name="Rectangle 4">
            <a:extLst>
              <a:ext uri="{FF2B5EF4-FFF2-40B4-BE49-F238E27FC236}">
                <a16:creationId xmlns:a16="http://schemas.microsoft.com/office/drawing/2014/main" id="{3573726A-E0EF-8CC7-B13E-759612E420E9}"/>
              </a:ext>
            </a:extLst>
          </p:cNvPr>
          <p:cNvSpPr>
            <a:spLocks noChangeArrowheads="1"/>
          </p:cNvSpPr>
          <p:nvPr/>
        </p:nvSpPr>
        <p:spPr bwMode="auto">
          <a:xfrm>
            <a:off x="53975" y="4024313"/>
            <a:ext cx="9398000" cy="295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37931725" indent="-37474525">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0"/>
              </a:spcBef>
              <a:buFontTx/>
              <a:buNone/>
            </a:pPr>
            <a:endParaRPr lang="en-GB" altLang="en-US" sz="3100" dirty="0">
              <a:latin typeface="Comic Sans MS" panose="030F0702030302020204" pitchFamily="66" charset="0"/>
            </a:endParaRPr>
          </a:p>
          <a:p>
            <a:pPr algn="ctr" eaLnBrk="1" hangingPunct="1">
              <a:spcBef>
                <a:spcPct val="0"/>
              </a:spcBef>
              <a:buNone/>
            </a:pPr>
            <a:r>
              <a:rPr lang="en-GB" altLang="en-US" sz="3100" dirty="0">
                <a:latin typeface="Comic Sans MS"/>
                <a:cs typeface="Times New Roman"/>
              </a:rPr>
              <a:t>Ms Ford / Miss Pike</a:t>
            </a:r>
          </a:p>
          <a:p>
            <a:pPr algn="ctr" eaLnBrk="1" hangingPunct="1">
              <a:spcBef>
                <a:spcPct val="0"/>
              </a:spcBef>
              <a:buFontTx/>
              <a:buNone/>
            </a:pPr>
            <a:endParaRPr lang="en-GB" altLang="en-US" sz="3100" dirty="0">
              <a:latin typeface="Comic Sans MS" panose="030F0702030302020204" pitchFamily="66" charset="0"/>
            </a:endParaRPr>
          </a:p>
          <a:p>
            <a:pPr algn="ctr" eaLnBrk="1" hangingPunct="1">
              <a:spcBef>
                <a:spcPct val="0"/>
              </a:spcBef>
              <a:buNone/>
            </a:pPr>
            <a:r>
              <a:rPr lang="en-GB" altLang="en-US" sz="3100" dirty="0">
                <a:latin typeface="Comic Sans MS"/>
                <a:cs typeface="Times New Roman"/>
              </a:rPr>
              <a:t>Mrs </a:t>
            </a:r>
            <a:r>
              <a:rPr lang="en-GB" altLang="en-US" sz="3100" dirty="0" err="1">
                <a:latin typeface="Comic Sans MS"/>
                <a:cs typeface="Times New Roman"/>
              </a:rPr>
              <a:t>Holdaway</a:t>
            </a:r>
            <a:r>
              <a:rPr lang="en-GB" altLang="en-US" sz="3100" dirty="0">
                <a:latin typeface="Comic Sans MS"/>
                <a:cs typeface="Times New Roman"/>
              </a:rPr>
              <a:t> / Miss Betts</a:t>
            </a:r>
            <a:endParaRPr lang="en-GB" altLang="en-US" sz="3100" dirty="0">
              <a:latin typeface="Comic Sans MS" panose="030F0702030302020204" pitchFamily="66" charset="0"/>
            </a:endParaRPr>
          </a:p>
          <a:p>
            <a:pPr algn="ctr" eaLnBrk="1" hangingPunct="1">
              <a:spcBef>
                <a:spcPct val="0"/>
              </a:spcBef>
              <a:buFontTx/>
              <a:buNone/>
            </a:pPr>
            <a:endParaRPr lang="en-GB" altLang="en-US" sz="3100" dirty="0">
              <a:latin typeface="Comic Sans MS" panose="030F0702030302020204" pitchFamily="66" charset="0"/>
            </a:endParaRPr>
          </a:p>
          <a:p>
            <a:pPr algn="ctr" eaLnBrk="1" hangingPunct="1">
              <a:spcBef>
                <a:spcPct val="0"/>
              </a:spcBef>
              <a:buFontTx/>
              <a:buNone/>
            </a:pPr>
            <a:r>
              <a:rPr lang="en-GB" altLang="en-US" sz="3100" dirty="0">
                <a:latin typeface="Comic Sans MS"/>
                <a:cs typeface="Times New Roman"/>
              </a:rPr>
              <a:t> </a:t>
            </a:r>
          </a:p>
        </p:txBody>
      </p:sp>
      <p:pic>
        <p:nvPicPr>
          <p:cNvPr id="3076" name="Picture 2" descr="A picture containing drawing&#10;&#10;Description automatically generated">
            <a:extLst>
              <a:ext uri="{FF2B5EF4-FFF2-40B4-BE49-F238E27FC236}">
                <a16:creationId xmlns:a16="http://schemas.microsoft.com/office/drawing/2014/main" id="{FBF5196D-D44B-AB26-DA63-4E89F784F1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775" y="1628775"/>
            <a:ext cx="4064000" cy="274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CCFF"/>
        </a:solid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24ABD067-0F24-BF15-EEED-B6AEF74CE66F}"/>
              </a:ext>
            </a:extLst>
          </p:cNvPr>
          <p:cNvSpPr>
            <a:spLocks noChangeArrowheads="1"/>
          </p:cNvSpPr>
          <p:nvPr/>
        </p:nvSpPr>
        <p:spPr bwMode="auto">
          <a:xfrm>
            <a:off x="457200" y="566738"/>
            <a:ext cx="83058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37931725" indent="-37474525">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50000"/>
              </a:spcBef>
              <a:buFontTx/>
              <a:buNone/>
            </a:pPr>
            <a:r>
              <a:rPr lang="en-GB" altLang="en-US" sz="4400" u="sng">
                <a:latin typeface="Comic Sans MS" panose="030F0702030302020204" pitchFamily="66" charset="0"/>
              </a:rPr>
              <a:t>Our aims in Year 2</a:t>
            </a:r>
          </a:p>
        </p:txBody>
      </p:sp>
      <p:sp>
        <p:nvSpPr>
          <p:cNvPr id="3075" name="Rectangle 3">
            <a:extLst>
              <a:ext uri="{FF2B5EF4-FFF2-40B4-BE49-F238E27FC236}">
                <a16:creationId xmlns:a16="http://schemas.microsoft.com/office/drawing/2014/main" id="{553D38B7-BC7C-F1D8-1682-3EF25BF6EF54}"/>
              </a:ext>
            </a:extLst>
          </p:cNvPr>
          <p:cNvSpPr>
            <a:spLocks noChangeArrowheads="1"/>
          </p:cNvSpPr>
          <p:nvPr/>
        </p:nvSpPr>
        <p:spPr bwMode="auto">
          <a:xfrm>
            <a:off x="381000" y="1752600"/>
            <a:ext cx="8382000"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37931725" indent="-37474525">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50000"/>
              </a:spcBef>
            </a:pPr>
            <a:r>
              <a:rPr lang="en-GB" altLang="en-US" sz="2400">
                <a:latin typeface="Comic Sans MS" panose="030F0702030302020204" pitchFamily="66" charset="0"/>
              </a:rPr>
              <a:t>To enjoy school.</a:t>
            </a:r>
          </a:p>
          <a:p>
            <a:pPr eaLnBrk="1" hangingPunct="1">
              <a:spcBef>
                <a:spcPct val="50000"/>
              </a:spcBef>
            </a:pPr>
            <a:r>
              <a:rPr lang="en-GB" altLang="en-US" sz="2400">
                <a:latin typeface="Comic Sans MS" panose="030F0702030302020204" pitchFamily="66" charset="0"/>
              </a:rPr>
              <a:t>To become independent and confident learners.</a:t>
            </a:r>
          </a:p>
          <a:p>
            <a:pPr eaLnBrk="1" hangingPunct="1">
              <a:spcBef>
                <a:spcPct val="50000"/>
              </a:spcBef>
            </a:pPr>
            <a:r>
              <a:rPr lang="en-GB" altLang="en-US" sz="2400">
                <a:latin typeface="Comic Sans MS" panose="030F0702030302020204" pitchFamily="66" charset="0"/>
              </a:rPr>
              <a:t>To build on and apply the skills taught in Year 1.</a:t>
            </a:r>
          </a:p>
          <a:p>
            <a:pPr eaLnBrk="1" hangingPunct="1">
              <a:spcBef>
                <a:spcPct val="50000"/>
              </a:spcBef>
            </a:pPr>
            <a:r>
              <a:rPr lang="en-GB" altLang="en-US" sz="2400">
                <a:latin typeface="Comic Sans MS" panose="030F0702030302020204" pitchFamily="66" charset="0"/>
              </a:rPr>
              <a:t>To work hard to one’s own potential.</a:t>
            </a:r>
          </a:p>
          <a:p>
            <a:pPr eaLnBrk="1" hangingPunct="1">
              <a:spcBef>
                <a:spcPct val="50000"/>
              </a:spcBef>
            </a:pPr>
            <a:r>
              <a:rPr lang="en-GB" altLang="en-US" sz="2400">
                <a:latin typeface="Comic Sans MS" panose="030F0702030302020204" pitchFamily="66" charset="0"/>
              </a:rPr>
              <a:t>To be kind, caring and well behaved at all times.</a:t>
            </a:r>
          </a:p>
          <a:p>
            <a:pPr eaLnBrk="1" hangingPunct="1">
              <a:spcBef>
                <a:spcPct val="50000"/>
              </a:spcBef>
            </a:pPr>
            <a:r>
              <a:rPr lang="en-GB" altLang="en-US" sz="2400">
                <a:latin typeface="Comic Sans MS" panose="030F0702030302020204" pitchFamily="66" charset="0"/>
              </a:rPr>
              <a:t>To prepare for the transition into Key Stage 2.</a:t>
            </a:r>
          </a:p>
          <a:p>
            <a:pPr eaLnBrk="1" hangingPunct="1">
              <a:spcBef>
                <a:spcPct val="50000"/>
              </a:spcBef>
            </a:pPr>
            <a:r>
              <a:rPr lang="en-GB" altLang="en-US" sz="2400">
                <a:latin typeface="Comic Sans MS" panose="030F0702030302020204" pitchFamily="66" charset="0"/>
              </a:rPr>
              <a:t>To celebrate success and achievements.</a:t>
            </a:r>
          </a:p>
        </p:txBody>
      </p:sp>
      <p:pic>
        <p:nvPicPr>
          <p:cNvPr id="4100" name="Picture 4" descr="F:\PFiles\MSOffice\Clipart\standard\stddir1\bd07212_.wmf">
            <a:extLst>
              <a:ext uri="{FF2B5EF4-FFF2-40B4-BE49-F238E27FC236}">
                <a16:creationId xmlns:a16="http://schemas.microsoft.com/office/drawing/2014/main" id="{296FF2E4-222F-7658-BD37-5885D5D6C8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5200" y="4724400"/>
            <a:ext cx="16002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ADECC6AA-15B8-FF98-13C7-89FE4401F75A}"/>
              </a:ext>
            </a:extLst>
          </p:cNvPr>
          <p:cNvSpPr>
            <a:spLocks noChangeArrowheads="1"/>
          </p:cNvSpPr>
          <p:nvPr/>
        </p:nvSpPr>
        <p:spPr bwMode="auto">
          <a:xfrm>
            <a:off x="222250" y="1196975"/>
            <a:ext cx="8670925" cy="2970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37931725" indent="-37474525">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50000"/>
              </a:spcBef>
              <a:buFontTx/>
              <a:buNone/>
            </a:pPr>
            <a:r>
              <a:rPr lang="en-GB" altLang="en-US" sz="2200" u="sng" dirty="0">
                <a:latin typeface="Comic Sans MS"/>
                <a:cs typeface="Times New Roman"/>
              </a:rPr>
              <a:t>Year 2</a:t>
            </a:r>
          </a:p>
          <a:p>
            <a:pPr algn="ctr" eaLnBrk="1" hangingPunct="1">
              <a:spcBef>
                <a:spcPct val="50000"/>
              </a:spcBef>
              <a:buNone/>
            </a:pPr>
            <a:r>
              <a:rPr lang="en-GB" altLang="en-US" sz="2200" dirty="0">
                <a:latin typeface="Comic Sans MS"/>
                <a:cs typeface="Times New Roman"/>
              </a:rPr>
              <a:t>Ms Ford - Monday and Tuesday</a:t>
            </a:r>
          </a:p>
          <a:p>
            <a:pPr algn="ctr" eaLnBrk="1" hangingPunct="1">
              <a:spcBef>
                <a:spcPct val="50000"/>
              </a:spcBef>
              <a:buFontTx/>
              <a:buNone/>
            </a:pPr>
            <a:r>
              <a:rPr lang="en-GB" altLang="en-US" sz="2200" dirty="0">
                <a:latin typeface="Comic Sans MS"/>
                <a:cs typeface="Times New Roman"/>
              </a:rPr>
              <a:t>Miss Pike - Wednesday, Thursday and Friday</a:t>
            </a:r>
          </a:p>
          <a:p>
            <a:pPr algn="ctr" eaLnBrk="1" hangingPunct="1">
              <a:spcBef>
                <a:spcPct val="50000"/>
              </a:spcBef>
              <a:buFontTx/>
              <a:buNone/>
            </a:pPr>
            <a:endParaRPr lang="en-GB" altLang="en-US" sz="2200" u="sng">
              <a:latin typeface="Comic Sans MS" panose="030F0702030302020204" pitchFamily="66" charset="0"/>
            </a:endParaRPr>
          </a:p>
          <a:p>
            <a:pPr algn="ctr" eaLnBrk="1" hangingPunct="1">
              <a:spcBef>
                <a:spcPct val="50000"/>
              </a:spcBef>
              <a:buFontTx/>
              <a:buNone/>
            </a:pPr>
            <a:r>
              <a:rPr lang="en-GB" altLang="en-US" sz="2200" u="sng" dirty="0">
                <a:latin typeface="Comic Sans MS"/>
                <a:cs typeface="Times New Roman"/>
              </a:rPr>
              <a:t>PPA times</a:t>
            </a:r>
            <a:endParaRPr lang="en-GB" altLang="en-US" sz="2200">
              <a:latin typeface="Comic Sans MS"/>
              <a:cs typeface="Times New Roman"/>
            </a:endParaRPr>
          </a:p>
          <a:p>
            <a:pPr algn="ctr" eaLnBrk="1" hangingPunct="1">
              <a:spcBef>
                <a:spcPct val="50000"/>
              </a:spcBef>
              <a:buNone/>
            </a:pPr>
            <a:r>
              <a:rPr lang="en-GB" altLang="en-US" sz="2200" dirty="0">
                <a:latin typeface="Comic Sans MS"/>
                <a:cs typeface="Times New Roman"/>
              </a:rPr>
              <a:t>Miss Pike – Wednesday pm (Mrs Campbell will teach Science)</a:t>
            </a:r>
          </a:p>
        </p:txBody>
      </p:sp>
      <p:sp>
        <p:nvSpPr>
          <p:cNvPr id="5123" name="Rectangle 3">
            <a:extLst>
              <a:ext uri="{FF2B5EF4-FFF2-40B4-BE49-F238E27FC236}">
                <a16:creationId xmlns:a16="http://schemas.microsoft.com/office/drawing/2014/main" id="{771627D2-712A-7926-44B9-AB98A3CDBB8D}"/>
              </a:ext>
            </a:extLst>
          </p:cNvPr>
          <p:cNvSpPr>
            <a:spLocks noChangeArrowheads="1"/>
          </p:cNvSpPr>
          <p:nvPr/>
        </p:nvSpPr>
        <p:spPr bwMode="auto">
          <a:xfrm>
            <a:off x="533400" y="188913"/>
            <a:ext cx="7848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37931725" indent="-37474525">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0"/>
              </a:spcBef>
              <a:buNone/>
            </a:pPr>
            <a:r>
              <a:rPr lang="en-GB" altLang="en-US" sz="4000" u="sng" dirty="0">
                <a:latin typeface="Comic Sans MS"/>
                <a:cs typeface="Times New Roman"/>
              </a:rPr>
              <a:t>How We Work</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CFFCC"/>
        </a:solid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708EE866-1CAB-0615-AAA7-B6F8DCD3BC32}"/>
              </a:ext>
            </a:extLst>
          </p:cNvPr>
          <p:cNvSpPr>
            <a:spLocks noChangeArrowheads="1"/>
          </p:cNvSpPr>
          <p:nvPr/>
        </p:nvSpPr>
        <p:spPr bwMode="auto">
          <a:xfrm>
            <a:off x="304800" y="457200"/>
            <a:ext cx="84582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37931725" indent="-37474525">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50000"/>
              </a:spcBef>
              <a:buFontTx/>
              <a:buNone/>
            </a:pPr>
            <a:r>
              <a:rPr lang="en-GB" altLang="en-US" sz="4400" u="sng">
                <a:latin typeface="Comic Sans MS" panose="030F0702030302020204" pitchFamily="66" charset="0"/>
              </a:rPr>
              <a:t>Reading</a:t>
            </a:r>
          </a:p>
        </p:txBody>
      </p:sp>
      <p:sp>
        <p:nvSpPr>
          <p:cNvPr id="4100" name="Rectangle 4">
            <a:extLst>
              <a:ext uri="{FF2B5EF4-FFF2-40B4-BE49-F238E27FC236}">
                <a16:creationId xmlns:a16="http://schemas.microsoft.com/office/drawing/2014/main" id="{24057C4A-A098-BE83-70A1-1584EC6BA656}"/>
              </a:ext>
            </a:extLst>
          </p:cNvPr>
          <p:cNvSpPr>
            <a:spLocks noChangeArrowheads="1"/>
          </p:cNvSpPr>
          <p:nvPr/>
        </p:nvSpPr>
        <p:spPr bwMode="auto">
          <a:xfrm>
            <a:off x="228600" y="1471613"/>
            <a:ext cx="8763000"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37931725" indent="-37474525">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50000"/>
              </a:spcBef>
              <a:buFontTx/>
              <a:buNone/>
            </a:pPr>
            <a:r>
              <a:rPr lang="en-GB" altLang="en-US" sz="2000">
                <a:latin typeface="Comic Sans MS" panose="030F0702030302020204" pitchFamily="66" charset="0"/>
              </a:rPr>
              <a:t>Reading at home……..aim for 5 times a week if possible.</a:t>
            </a:r>
          </a:p>
          <a:p>
            <a:pPr eaLnBrk="1" hangingPunct="1">
              <a:spcBef>
                <a:spcPct val="50000"/>
              </a:spcBef>
              <a:buFontTx/>
              <a:buNone/>
            </a:pPr>
            <a:r>
              <a:rPr lang="en-GB" altLang="en-US" sz="2000">
                <a:latin typeface="Comic Sans MS" panose="030F0702030302020204" pitchFamily="66" charset="0"/>
              </a:rPr>
              <a:t>In school, books can be changed if yellow reading records have been signed by an adult. </a:t>
            </a:r>
          </a:p>
        </p:txBody>
      </p:sp>
      <p:pic>
        <p:nvPicPr>
          <p:cNvPr id="6148" name="Picture 5" descr="C:\Users\PHardwick\AppData\Local\Microsoft\Windows\Temporary Internet Files\Content.IE5\MRQWIS5V\free-clip-art-children-reading-books[1].jpg">
            <a:extLst>
              <a:ext uri="{FF2B5EF4-FFF2-40B4-BE49-F238E27FC236}">
                <a16:creationId xmlns:a16="http://schemas.microsoft.com/office/drawing/2014/main" id="{F6C5530A-42BF-D588-A477-FB256C2E56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1138" y="88900"/>
            <a:ext cx="1152525" cy="137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Picture 1">
            <a:extLst>
              <a:ext uri="{FF2B5EF4-FFF2-40B4-BE49-F238E27FC236}">
                <a16:creationId xmlns:a16="http://schemas.microsoft.com/office/drawing/2014/main" id="{AB9280A0-F684-8961-8FB4-871ECEA9B0A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00113" y="2641600"/>
            <a:ext cx="7126287" cy="404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CFFCC"/>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5B205586-A44B-7682-3C02-2E54E35B6455}"/>
              </a:ext>
            </a:extLst>
          </p:cNvPr>
          <p:cNvSpPr>
            <a:spLocks noChangeArrowheads="1"/>
          </p:cNvSpPr>
          <p:nvPr/>
        </p:nvSpPr>
        <p:spPr bwMode="auto">
          <a:xfrm>
            <a:off x="250825" y="412750"/>
            <a:ext cx="8763000"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37931725" indent="-37474525">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50000"/>
              </a:spcBef>
              <a:buFontTx/>
              <a:buNone/>
            </a:pPr>
            <a:r>
              <a:rPr lang="en-GB" altLang="en-US" sz="4400" dirty="0">
                <a:solidFill>
                  <a:srgbClr val="000000"/>
                </a:solidFill>
                <a:latin typeface="Comic Sans MS"/>
                <a:cs typeface="Times New Roman"/>
              </a:rPr>
              <a:t>Reading For Fluency</a:t>
            </a:r>
          </a:p>
          <a:p>
            <a:pPr algn="ctr" eaLnBrk="1" hangingPunct="1">
              <a:spcBef>
                <a:spcPct val="50000"/>
              </a:spcBef>
              <a:buFontTx/>
              <a:buNone/>
            </a:pPr>
            <a:r>
              <a:rPr lang="en-GB" altLang="en-US" sz="2000" dirty="0">
                <a:solidFill>
                  <a:srgbClr val="000000"/>
                </a:solidFill>
                <a:latin typeface="Comic Sans MS"/>
                <a:cs typeface="Times New Roman"/>
              </a:rPr>
              <a:t>This means reading with a story telling voice, using expression, taking note of punctuation and reading words accurately and automatically.</a:t>
            </a:r>
          </a:p>
          <a:p>
            <a:pPr algn="ctr" eaLnBrk="1" hangingPunct="1">
              <a:spcBef>
                <a:spcPct val="50000"/>
              </a:spcBef>
              <a:buFontTx/>
              <a:buNone/>
            </a:pPr>
            <a:r>
              <a:rPr lang="en-GB" altLang="en-US" sz="2000" dirty="0">
                <a:solidFill>
                  <a:srgbClr val="000000"/>
                </a:solidFill>
                <a:latin typeface="Comic Sans MS"/>
                <a:cs typeface="Times New Roman"/>
              </a:rPr>
              <a:t>It does not mean reading a text in the quickest possible time!!!</a:t>
            </a:r>
          </a:p>
          <a:p>
            <a:pPr algn="ctr">
              <a:spcBef>
                <a:spcPct val="50000"/>
              </a:spcBef>
              <a:buFontTx/>
              <a:buNone/>
            </a:pPr>
            <a:r>
              <a:rPr lang="en-GB" altLang="en-US" sz="4400" dirty="0">
                <a:solidFill>
                  <a:srgbClr val="000000"/>
                </a:solidFill>
                <a:latin typeface="Comic Sans MS"/>
                <a:cs typeface="Times New Roman"/>
              </a:rPr>
              <a:t>Reading For Pleasure</a:t>
            </a:r>
            <a:endParaRPr lang="en-GB" dirty="0">
              <a:latin typeface="Comic Sans MS"/>
              <a:cs typeface="Times New Roman"/>
            </a:endParaRPr>
          </a:p>
          <a:p>
            <a:pPr algn="ctr" eaLnBrk="1" hangingPunct="1">
              <a:spcBef>
                <a:spcPct val="50000"/>
              </a:spcBef>
              <a:buFontTx/>
              <a:buNone/>
            </a:pPr>
            <a:r>
              <a:rPr lang="en-GB" altLang="en-US" sz="2000" dirty="0">
                <a:solidFill>
                  <a:srgbClr val="000000"/>
                </a:solidFill>
                <a:latin typeface="Comic Sans MS"/>
                <a:cs typeface="Times New Roman"/>
              </a:rPr>
              <a:t>Be inspired and excited about reading texts- ANYTHING…….         fiction, comics, poetry, magazines, dictionaries, newspapers etc </a:t>
            </a:r>
          </a:p>
        </p:txBody>
      </p:sp>
      <p:pic>
        <p:nvPicPr>
          <p:cNvPr id="7172" name="Picture 5" descr="C:\Users\PHardwick\AppData\Local\Microsoft\Windows\Temporary Internet Files\Content.IE5\MRQWIS5V\free-clip-art-children-reading-books[1].jpg">
            <a:extLst>
              <a:ext uri="{FF2B5EF4-FFF2-40B4-BE49-F238E27FC236}">
                <a16:creationId xmlns:a16="http://schemas.microsoft.com/office/drawing/2014/main" id="{4103341F-B7E3-A497-E27A-04563CCEB2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91240" y="4848547"/>
            <a:ext cx="1357547" cy="1620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CFFCC"/>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4D8C5409-25A4-17F1-931E-9621D459AA7F}"/>
              </a:ext>
            </a:extLst>
          </p:cNvPr>
          <p:cNvSpPr>
            <a:spLocks noChangeArrowheads="1"/>
          </p:cNvSpPr>
          <p:nvPr/>
        </p:nvSpPr>
        <p:spPr bwMode="auto">
          <a:xfrm>
            <a:off x="250825" y="412750"/>
            <a:ext cx="8763000"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37931725" indent="-37474525">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50000"/>
              </a:spcBef>
              <a:buFontTx/>
              <a:buNone/>
            </a:pPr>
            <a:r>
              <a:rPr lang="en-GB" altLang="en-US" sz="4400">
                <a:solidFill>
                  <a:srgbClr val="000000"/>
                </a:solidFill>
                <a:latin typeface="Comic Sans MS" panose="030F0702030302020204" pitchFamily="66" charset="0"/>
              </a:rPr>
              <a:t>Reading Comprehension</a:t>
            </a:r>
          </a:p>
          <a:p>
            <a:pPr algn="ctr" eaLnBrk="1" hangingPunct="1">
              <a:spcBef>
                <a:spcPct val="50000"/>
              </a:spcBef>
              <a:buFontTx/>
              <a:buNone/>
            </a:pPr>
            <a:endParaRPr lang="en-GB" altLang="en-US" sz="2000">
              <a:solidFill>
                <a:srgbClr val="000000"/>
              </a:solidFill>
              <a:latin typeface="Comic Sans MS" panose="030F0702030302020204" pitchFamily="66" charset="0"/>
            </a:endParaRPr>
          </a:p>
          <a:p>
            <a:pPr>
              <a:spcBef>
                <a:spcPct val="0"/>
              </a:spcBef>
              <a:buFontTx/>
              <a:buNone/>
            </a:pPr>
            <a:r>
              <a:rPr lang="en-GB" altLang="en-US" sz="2000">
                <a:solidFill>
                  <a:srgbClr val="000000"/>
                </a:solidFill>
                <a:latin typeface="Comic Sans MS" panose="030F0702030302020204" pitchFamily="66" charset="0"/>
              </a:rPr>
              <a:t>Children have a bookmark stuck                                                              inside the front cover of their</a:t>
            </a:r>
          </a:p>
          <a:p>
            <a:pPr>
              <a:spcBef>
                <a:spcPct val="0"/>
              </a:spcBef>
              <a:buFontTx/>
              <a:buNone/>
            </a:pPr>
            <a:r>
              <a:rPr lang="en-GB" altLang="en-US" sz="2000">
                <a:solidFill>
                  <a:srgbClr val="000000"/>
                </a:solidFill>
                <a:latin typeface="Comic Sans MS" panose="030F0702030302020204" pitchFamily="66" charset="0"/>
              </a:rPr>
              <a:t>yellow reading records.</a:t>
            </a:r>
          </a:p>
          <a:p>
            <a:pPr>
              <a:spcBef>
                <a:spcPct val="0"/>
              </a:spcBef>
              <a:buFontTx/>
              <a:buNone/>
            </a:pPr>
            <a:endParaRPr lang="en-GB" altLang="en-US" sz="2000">
              <a:solidFill>
                <a:srgbClr val="000000"/>
              </a:solidFill>
              <a:latin typeface="Comic Sans MS" panose="030F0702030302020204" pitchFamily="66" charset="0"/>
            </a:endParaRPr>
          </a:p>
          <a:p>
            <a:pPr>
              <a:spcBef>
                <a:spcPct val="0"/>
              </a:spcBef>
              <a:buFontTx/>
              <a:buNone/>
            </a:pPr>
            <a:r>
              <a:rPr lang="en-GB" altLang="en-US" sz="2000">
                <a:solidFill>
                  <a:srgbClr val="000000"/>
                </a:solidFill>
                <a:latin typeface="Comic Sans MS" panose="030F0702030302020204" pitchFamily="66" charset="0"/>
              </a:rPr>
              <a:t>This helps support parents with </a:t>
            </a:r>
          </a:p>
          <a:p>
            <a:pPr>
              <a:spcBef>
                <a:spcPct val="0"/>
              </a:spcBef>
              <a:buFontTx/>
              <a:buNone/>
            </a:pPr>
            <a:r>
              <a:rPr lang="en-GB" altLang="en-US" sz="2000">
                <a:solidFill>
                  <a:srgbClr val="000000"/>
                </a:solidFill>
                <a:latin typeface="Comic Sans MS" panose="030F0702030302020204" pitchFamily="66" charset="0"/>
              </a:rPr>
              <a:t>structuring questions to ask </a:t>
            </a:r>
          </a:p>
          <a:p>
            <a:pPr>
              <a:spcBef>
                <a:spcPct val="0"/>
              </a:spcBef>
              <a:buFontTx/>
              <a:buNone/>
            </a:pPr>
            <a:r>
              <a:rPr lang="en-GB" altLang="en-US" sz="2000">
                <a:solidFill>
                  <a:srgbClr val="000000"/>
                </a:solidFill>
                <a:latin typeface="Comic Sans MS" panose="030F0702030302020204" pitchFamily="66" charset="0"/>
              </a:rPr>
              <a:t>children to make sure they</a:t>
            </a:r>
          </a:p>
          <a:p>
            <a:pPr>
              <a:spcBef>
                <a:spcPct val="0"/>
              </a:spcBef>
              <a:buFontTx/>
              <a:buNone/>
            </a:pPr>
            <a:r>
              <a:rPr lang="en-GB" altLang="en-US" sz="2000">
                <a:solidFill>
                  <a:srgbClr val="000000"/>
                </a:solidFill>
                <a:latin typeface="Comic Sans MS" panose="030F0702030302020204" pitchFamily="66" charset="0"/>
              </a:rPr>
              <a:t>understand what they are </a:t>
            </a:r>
          </a:p>
          <a:p>
            <a:pPr>
              <a:spcBef>
                <a:spcPct val="0"/>
              </a:spcBef>
              <a:buFontTx/>
              <a:buNone/>
            </a:pPr>
            <a:r>
              <a:rPr lang="en-GB" altLang="en-US" sz="2000">
                <a:solidFill>
                  <a:srgbClr val="000000"/>
                </a:solidFill>
                <a:latin typeface="Comic Sans MS" panose="030F0702030302020204" pitchFamily="66" charset="0"/>
              </a:rPr>
              <a:t>reading. </a:t>
            </a:r>
            <a:endParaRPr lang="en-GB" altLang="en-US" sz="4400">
              <a:solidFill>
                <a:srgbClr val="000000"/>
              </a:solidFill>
              <a:latin typeface="Comic Sans MS" panose="030F0702030302020204" pitchFamily="66" charset="0"/>
            </a:endParaRPr>
          </a:p>
        </p:txBody>
      </p:sp>
      <p:pic>
        <p:nvPicPr>
          <p:cNvPr id="3075" name="Picture 2">
            <a:extLst>
              <a:ext uri="{FF2B5EF4-FFF2-40B4-BE49-F238E27FC236}">
                <a16:creationId xmlns:a16="http://schemas.microsoft.com/office/drawing/2014/main" id="{D7E987B6-47D0-E865-53B2-927016666F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5300" y="1196975"/>
            <a:ext cx="4710113" cy="558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6050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CFFCC"/>
        </a:solidFill>
        <a:effectLst/>
      </p:bgPr>
    </p:bg>
    <p:spTree>
      <p:nvGrpSpPr>
        <p:cNvPr id="1" name=""/>
        <p:cNvGrpSpPr/>
        <p:nvPr/>
      </p:nvGrpSpPr>
      <p:grpSpPr>
        <a:xfrm>
          <a:off x="0" y="0"/>
          <a:ext cx="0" cy="0"/>
          <a:chOff x="0" y="0"/>
          <a:chExt cx="0" cy="0"/>
        </a:xfrm>
      </p:grpSpPr>
      <p:sp>
        <p:nvSpPr>
          <p:cNvPr id="8194" name="TextBox 4">
            <a:extLst>
              <a:ext uri="{FF2B5EF4-FFF2-40B4-BE49-F238E27FC236}">
                <a16:creationId xmlns:a16="http://schemas.microsoft.com/office/drawing/2014/main" id="{0365EC94-0DE7-B415-BF0B-1BB27E1D70CE}"/>
              </a:ext>
            </a:extLst>
          </p:cNvPr>
          <p:cNvSpPr txBox="1">
            <a:spLocks noChangeArrowheads="1"/>
          </p:cNvSpPr>
          <p:nvPr/>
        </p:nvSpPr>
        <p:spPr bwMode="auto">
          <a:xfrm>
            <a:off x="4884737" y="110820"/>
            <a:ext cx="3818569" cy="360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37931725" indent="-37474525">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0"/>
              </a:spcBef>
              <a:buFontTx/>
              <a:buNone/>
            </a:pPr>
            <a:r>
              <a:rPr lang="en-GB" altLang="en-US" sz="4400" dirty="0">
                <a:latin typeface="Comic Sans MS"/>
                <a:cs typeface="Times New Roman"/>
              </a:rPr>
              <a:t>Phonics</a:t>
            </a:r>
          </a:p>
          <a:p>
            <a:pPr algn="ctr" eaLnBrk="1" hangingPunct="1">
              <a:spcBef>
                <a:spcPct val="0"/>
              </a:spcBef>
              <a:buNone/>
            </a:pPr>
            <a:r>
              <a:rPr lang="en-GB" altLang="en-US" sz="2000" dirty="0">
                <a:latin typeface="Comic Sans MS"/>
                <a:cs typeface="Times New Roman"/>
              </a:rPr>
              <a:t>Daily sessions</a:t>
            </a:r>
          </a:p>
          <a:p>
            <a:pPr algn="ctr">
              <a:spcBef>
                <a:spcPct val="0"/>
              </a:spcBef>
              <a:buNone/>
            </a:pPr>
            <a:endParaRPr lang="en-GB" altLang="en-US" sz="2000" dirty="0">
              <a:latin typeface="Comic Sans MS" panose="030F0702030302020204" pitchFamily="66" charset="0"/>
            </a:endParaRPr>
          </a:p>
          <a:p>
            <a:pPr algn="ctr">
              <a:buNone/>
            </a:pPr>
            <a:r>
              <a:rPr lang="en-GB" sz="2000" dirty="0">
                <a:latin typeface="Comic Sans MS"/>
                <a:cs typeface="Times New Roman"/>
              </a:rPr>
              <a:t>We continue with the Unlocking Letters and Sounds program until the end of term 2, when we swap to the ULS Spelling Programme</a:t>
            </a:r>
          </a:p>
          <a:p>
            <a:pPr algn="ctr">
              <a:spcBef>
                <a:spcPct val="0"/>
              </a:spcBef>
              <a:buNone/>
            </a:pPr>
            <a:endParaRPr lang="en-GB" altLang="en-US" sz="2000" dirty="0">
              <a:latin typeface="Comic Sans MS" panose="030F0702030302020204" pitchFamily="66" charset="0"/>
            </a:endParaRPr>
          </a:p>
          <a:p>
            <a:pPr algn="ctr">
              <a:spcBef>
                <a:spcPct val="0"/>
              </a:spcBef>
              <a:buNone/>
            </a:pPr>
            <a:endParaRPr lang="en-GB" altLang="en-US" sz="2000" dirty="0">
              <a:latin typeface="Comic Sans MS" panose="030F0702030302020204" pitchFamily="66" charset="0"/>
            </a:endParaRPr>
          </a:p>
        </p:txBody>
      </p:sp>
      <p:sp>
        <p:nvSpPr>
          <p:cNvPr id="6" name="Rectangle 5">
            <a:extLst>
              <a:ext uri="{FF2B5EF4-FFF2-40B4-BE49-F238E27FC236}">
                <a16:creationId xmlns:a16="http://schemas.microsoft.com/office/drawing/2014/main" id="{32AC892D-1B6E-42EC-A0E2-C85C634816BE}"/>
              </a:ext>
            </a:extLst>
          </p:cNvPr>
          <p:cNvSpPr/>
          <p:nvPr/>
        </p:nvSpPr>
        <p:spPr>
          <a:xfrm>
            <a:off x="5795963" y="5805488"/>
            <a:ext cx="2808287" cy="6477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pic>
        <p:nvPicPr>
          <p:cNvPr id="8196" name="Picture 8">
            <a:extLst>
              <a:ext uri="{FF2B5EF4-FFF2-40B4-BE49-F238E27FC236}">
                <a16:creationId xmlns:a16="http://schemas.microsoft.com/office/drawing/2014/main" id="{A2A7F564-E896-4ED7-E316-11F600E7F4C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52400"/>
            <a:ext cx="459105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Picture 9">
            <a:extLst>
              <a:ext uri="{FF2B5EF4-FFF2-40B4-BE49-F238E27FC236}">
                <a16:creationId xmlns:a16="http://schemas.microsoft.com/office/drawing/2014/main" id="{5E9CBF5E-FB08-0E24-E00F-6F6B711788D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86200" y="3124200"/>
            <a:ext cx="5148263" cy="358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8" name="TextBox 4">
            <a:extLst>
              <a:ext uri="{FF2B5EF4-FFF2-40B4-BE49-F238E27FC236}">
                <a16:creationId xmlns:a16="http://schemas.microsoft.com/office/drawing/2014/main" id="{63AC1D54-F90B-2B28-F2D2-FDFD7F633A82}"/>
              </a:ext>
            </a:extLst>
          </p:cNvPr>
          <p:cNvSpPr txBox="1">
            <a:spLocks noChangeArrowheads="1"/>
          </p:cNvSpPr>
          <p:nvPr/>
        </p:nvSpPr>
        <p:spPr bwMode="auto">
          <a:xfrm>
            <a:off x="144463" y="3795713"/>
            <a:ext cx="360045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37931725" indent="-37474525">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0"/>
              </a:spcBef>
              <a:buNone/>
            </a:pPr>
            <a:r>
              <a:rPr lang="en-GB" altLang="en-US" sz="2000" dirty="0">
                <a:latin typeface="Comic Sans MS"/>
                <a:cs typeface="Times New Roman"/>
              </a:rPr>
              <a:t>Children who still need support with phonics beyond term 2 will continue their learning in small groups/individually during reading practice.</a:t>
            </a:r>
            <a:endParaRPr lang="en-GB" altLang="en-US" sz="2000" dirty="0">
              <a:latin typeface="Comic Sans MS"/>
            </a:endParaRPr>
          </a:p>
          <a:p>
            <a:pPr algn="ctr">
              <a:spcBef>
                <a:spcPct val="0"/>
              </a:spcBef>
              <a:buNone/>
            </a:pPr>
            <a:endParaRPr lang="en-GB" altLang="en-US" sz="2000" dirty="0">
              <a:latin typeface="Comic Sans MS"/>
              <a:cs typeface="Times New Roman"/>
            </a:endParaRPr>
          </a:p>
          <a:p>
            <a:pPr algn="ctr">
              <a:spcBef>
                <a:spcPct val="0"/>
              </a:spcBef>
              <a:buNone/>
            </a:pPr>
            <a:r>
              <a:rPr lang="en-GB" altLang="en-US" sz="2000" dirty="0">
                <a:latin typeface="Comic Sans MS"/>
                <a:cs typeface="Times New Roman"/>
              </a:rPr>
              <a:t>Phonics Screening Check  takes place June 2026</a:t>
            </a:r>
            <a:endParaRPr lang="en-GB" altLang="en-US" sz="2000" dirty="0">
              <a:latin typeface="Comic Sans M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A close up of a chart&#10;&#10;Description automatically generated">
            <a:extLst>
              <a:ext uri="{FF2B5EF4-FFF2-40B4-BE49-F238E27FC236}">
                <a16:creationId xmlns:a16="http://schemas.microsoft.com/office/drawing/2014/main" id="{67B35462-9E37-3DED-BFC4-88219A2478C0}"/>
              </a:ext>
            </a:extLst>
          </p:cNvPr>
          <p:cNvPicPr>
            <a:picLocks noChangeAspect="1"/>
          </p:cNvPicPr>
          <p:nvPr/>
        </p:nvPicPr>
        <p:blipFill>
          <a:blip r:embed="rId2"/>
          <a:stretch>
            <a:fillRect/>
          </a:stretch>
        </p:blipFill>
        <p:spPr>
          <a:xfrm>
            <a:off x="0" y="0"/>
            <a:ext cx="9143999" cy="6857999"/>
          </a:xfrm>
          <a:prstGeom prst="rect">
            <a:avLst/>
          </a:prstGeom>
        </p:spPr>
      </p:pic>
    </p:spTree>
    <p:extLst>
      <p:ext uri="{BB962C8B-B14F-4D97-AF65-F5344CB8AC3E}">
        <p14:creationId xmlns:p14="http://schemas.microsoft.com/office/powerpoint/2010/main" val="28335488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CFFCC"/>
        </a:solidFill>
        <a:effectLst/>
      </p:bgPr>
    </p:bg>
    <p:spTree>
      <p:nvGrpSpPr>
        <p:cNvPr id="1" name=""/>
        <p:cNvGrpSpPr/>
        <p:nvPr/>
      </p:nvGrpSpPr>
      <p:grpSpPr>
        <a:xfrm>
          <a:off x="0" y="0"/>
          <a:ext cx="0" cy="0"/>
          <a:chOff x="0" y="0"/>
          <a:chExt cx="0" cy="0"/>
        </a:xfrm>
      </p:grpSpPr>
      <p:sp>
        <p:nvSpPr>
          <p:cNvPr id="10244" name="TextBox 2">
            <a:extLst>
              <a:ext uri="{FF2B5EF4-FFF2-40B4-BE49-F238E27FC236}">
                <a16:creationId xmlns:a16="http://schemas.microsoft.com/office/drawing/2014/main" id="{70FA04C7-4A94-85DE-4BA2-9577FA7E858D}"/>
              </a:ext>
            </a:extLst>
          </p:cNvPr>
          <p:cNvSpPr txBox="1">
            <a:spLocks noChangeArrowheads="1"/>
          </p:cNvSpPr>
          <p:nvPr/>
        </p:nvSpPr>
        <p:spPr bwMode="auto">
          <a:xfrm>
            <a:off x="539552" y="116632"/>
            <a:ext cx="7704856"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spcBef>
                <a:spcPct val="50000"/>
              </a:spcBef>
            </a:pPr>
            <a:r>
              <a:rPr lang="en-GB" altLang="en-US" sz="4800" dirty="0">
                <a:solidFill>
                  <a:srgbClr val="000000"/>
                </a:solidFill>
                <a:latin typeface="Comic Sans MS"/>
                <a:cs typeface="Times New Roman"/>
              </a:rPr>
              <a:t>Homework Expectations…</a:t>
            </a:r>
          </a:p>
          <a:p>
            <a:pPr eaLnBrk="1" hangingPunct="1">
              <a:spcBef>
                <a:spcPct val="50000"/>
              </a:spcBef>
            </a:pPr>
            <a:r>
              <a:rPr lang="en-GB" altLang="en-US" sz="2000" dirty="0">
                <a:solidFill>
                  <a:srgbClr val="000000"/>
                </a:solidFill>
                <a:latin typeface="Comic Sans MS"/>
                <a:cs typeface="Times New Roman"/>
              </a:rPr>
              <a:t>     </a:t>
            </a:r>
            <a:endParaRPr lang="en-GB" altLang="en-US" sz="2000" dirty="0">
              <a:solidFill>
                <a:srgbClr val="000000"/>
              </a:solidFill>
              <a:latin typeface="Comic Sans MS" panose="030F0702030302020204" pitchFamily="66" charset="0"/>
            </a:endParaRPr>
          </a:p>
        </p:txBody>
      </p:sp>
      <p:pic>
        <p:nvPicPr>
          <p:cNvPr id="3" name="Picture 2">
            <a:extLst>
              <a:ext uri="{FF2B5EF4-FFF2-40B4-BE49-F238E27FC236}">
                <a16:creationId xmlns:a16="http://schemas.microsoft.com/office/drawing/2014/main" id="{840C4C7A-D239-4366-AC19-A1E1CC1885FC}"/>
              </a:ext>
            </a:extLst>
          </p:cNvPr>
          <p:cNvPicPr>
            <a:picLocks noChangeAspect="1"/>
          </p:cNvPicPr>
          <p:nvPr/>
        </p:nvPicPr>
        <p:blipFill>
          <a:blip r:embed="rId2"/>
          <a:stretch>
            <a:fillRect/>
          </a:stretch>
        </p:blipFill>
        <p:spPr>
          <a:xfrm>
            <a:off x="1043608" y="1005348"/>
            <a:ext cx="7200800" cy="5733748"/>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CC99"/>
        </a:solidFill>
        <a:effectLst/>
      </p:bgPr>
    </p:bg>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73F26350-B16E-2801-28F9-288D2D668DCF}"/>
              </a:ext>
            </a:extLst>
          </p:cNvPr>
          <p:cNvSpPr>
            <a:spLocks noChangeArrowheads="1"/>
          </p:cNvSpPr>
          <p:nvPr/>
        </p:nvSpPr>
        <p:spPr bwMode="auto">
          <a:xfrm>
            <a:off x="228600" y="381000"/>
            <a:ext cx="84582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37931725" indent="-37474525">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50000"/>
              </a:spcBef>
              <a:buFontTx/>
              <a:buNone/>
            </a:pPr>
            <a:r>
              <a:rPr lang="en-GB" altLang="en-US" sz="4400" u="sng">
                <a:latin typeface="Comic Sans MS" panose="030F0702030302020204" pitchFamily="66" charset="0"/>
              </a:rPr>
              <a:t>Maths</a:t>
            </a:r>
          </a:p>
        </p:txBody>
      </p:sp>
      <p:sp>
        <p:nvSpPr>
          <p:cNvPr id="6147" name="Rectangle 3">
            <a:extLst>
              <a:ext uri="{FF2B5EF4-FFF2-40B4-BE49-F238E27FC236}">
                <a16:creationId xmlns:a16="http://schemas.microsoft.com/office/drawing/2014/main" id="{02AD7EF4-7EBA-C49E-990F-F8CD69179EED}"/>
              </a:ext>
            </a:extLst>
          </p:cNvPr>
          <p:cNvSpPr>
            <a:spLocks noChangeArrowheads="1"/>
          </p:cNvSpPr>
          <p:nvPr/>
        </p:nvSpPr>
        <p:spPr bwMode="auto">
          <a:xfrm>
            <a:off x="177800" y="1390650"/>
            <a:ext cx="8839200"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37931725" indent="-37474525">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50000"/>
              </a:spcBef>
            </a:pPr>
            <a:r>
              <a:rPr lang="en-GB" altLang="en-US" sz="2000" b="1">
                <a:latin typeface="Comic Sans MS" panose="030F0702030302020204" pitchFamily="66" charset="0"/>
              </a:rPr>
              <a:t>Secure</a:t>
            </a:r>
            <a:r>
              <a:rPr lang="en-GB" altLang="en-US" sz="2000">
                <a:latin typeface="Comic Sans MS" panose="030F0702030302020204" pitchFamily="66" charset="0"/>
              </a:rPr>
              <a:t> knowledge of number families. Number bonds to and within 10 and 20 (+ and - facts)</a:t>
            </a:r>
          </a:p>
          <a:p>
            <a:pPr eaLnBrk="1" hangingPunct="1">
              <a:spcBef>
                <a:spcPct val="50000"/>
              </a:spcBef>
            </a:pPr>
            <a:r>
              <a:rPr lang="en-GB" altLang="en-US" sz="2000">
                <a:latin typeface="Comic Sans MS" panose="030F0702030302020204" pitchFamily="66" charset="0"/>
              </a:rPr>
              <a:t>Extra daily Numbersense lessons to support understanding of number facts.</a:t>
            </a:r>
          </a:p>
          <a:p>
            <a:pPr eaLnBrk="1" hangingPunct="1">
              <a:spcBef>
                <a:spcPct val="50000"/>
              </a:spcBef>
            </a:pPr>
            <a:r>
              <a:rPr lang="en-GB" altLang="en-US" sz="2000">
                <a:latin typeface="Comic Sans MS" panose="030F0702030302020204" pitchFamily="66" charset="0"/>
              </a:rPr>
              <a:t>Vocabulary - especially addition, subtraction.</a:t>
            </a:r>
          </a:p>
          <a:p>
            <a:pPr eaLnBrk="1" hangingPunct="1">
              <a:spcBef>
                <a:spcPct val="50000"/>
              </a:spcBef>
            </a:pPr>
            <a:r>
              <a:rPr lang="en-GB" altLang="en-US" sz="2000">
                <a:latin typeface="Comic Sans MS" panose="030F0702030302020204" pitchFamily="66" charset="0"/>
              </a:rPr>
              <a:t>Times tables 2, 5, 10 and their division facts.</a:t>
            </a:r>
          </a:p>
          <a:p>
            <a:pPr eaLnBrk="1" hangingPunct="1">
              <a:spcBef>
                <a:spcPct val="50000"/>
              </a:spcBef>
            </a:pPr>
            <a:r>
              <a:rPr lang="en-GB" altLang="en-US" sz="2000">
                <a:latin typeface="Comic Sans MS" panose="030F0702030302020204" pitchFamily="66" charset="0"/>
              </a:rPr>
              <a:t>Fluency, reasoning and problem solving - need to apply knowledge and communicate thinking through verbal, written methods.</a:t>
            </a:r>
          </a:p>
          <a:p>
            <a:pPr eaLnBrk="1" hangingPunct="1">
              <a:spcBef>
                <a:spcPct val="50000"/>
              </a:spcBef>
            </a:pPr>
            <a:r>
              <a:rPr lang="en-GB" altLang="en-US" sz="2000">
                <a:latin typeface="Comic Sans MS" panose="030F0702030302020204" pitchFamily="66" charset="0"/>
              </a:rPr>
              <a:t>Homework - weekly mental maths/number bonds/computing task. Numbots.</a:t>
            </a:r>
          </a:p>
        </p:txBody>
      </p:sp>
      <p:pic>
        <p:nvPicPr>
          <p:cNvPr id="11268" name="Picture 4" descr="F:\PFiles\MSOffice\Clipart\standard\stddir1\bd05092_.wmf">
            <a:extLst>
              <a:ext uri="{FF2B5EF4-FFF2-40B4-BE49-F238E27FC236}">
                <a16:creationId xmlns:a16="http://schemas.microsoft.com/office/drawing/2014/main" id="{39F3A707-E56B-AA58-D437-0528451CBD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2213" y="134938"/>
            <a:ext cx="1474787"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CC99"/>
        </a:solidFill>
        <a:effectLst/>
      </p:bgPr>
    </p:bg>
    <p:spTree>
      <p:nvGrpSpPr>
        <p:cNvPr id="1" name=""/>
        <p:cNvGrpSpPr/>
        <p:nvPr/>
      </p:nvGrpSpPr>
      <p:grpSpPr>
        <a:xfrm>
          <a:off x="0" y="0"/>
          <a:ext cx="0" cy="0"/>
          <a:chOff x="0" y="0"/>
          <a:chExt cx="0" cy="0"/>
        </a:xfrm>
      </p:grpSpPr>
      <p:pic>
        <p:nvPicPr>
          <p:cNvPr id="12290" name="Picture 2">
            <a:extLst>
              <a:ext uri="{FF2B5EF4-FFF2-40B4-BE49-F238E27FC236}">
                <a16:creationId xmlns:a16="http://schemas.microsoft.com/office/drawing/2014/main" id="{95387DD5-8D49-15F2-15D4-015C59CAA48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228600"/>
            <a:ext cx="6949470" cy="4607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extBox 3">
            <a:extLst>
              <a:ext uri="{FF2B5EF4-FFF2-40B4-BE49-F238E27FC236}">
                <a16:creationId xmlns:a16="http://schemas.microsoft.com/office/drawing/2014/main" id="{7BC723C8-6C2D-9F7A-189F-88B60F3C0ECD}"/>
              </a:ext>
            </a:extLst>
          </p:cNvPr>
          <p:cNvSpPr txBox="1">
            <a:spLocks noChangeArrowheads="1"/>
          </p:cNvSpPr>
          <p:nvPr/>
        </p:nvSpPr>
        <p:spPr bwMode="auto">
          <a:xfrm>
            <a:off x="770725" y="4872147"/>
            <a:ext cx="76962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37931725" indent="-37474525">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spcBef>
                <a:spcPct val="0"/>
              </a:spcBef>
              <a:buFontTx/>
              <a:buNone/>
            </a:pPr>
            <a:r>
              <a:rPr lang="en-GB" altLang="en-US" sz="2400">
                <a:latin typeface="Comic Sans MS" panose="030F0702030302020204" pitchFamily="66" charset="0"/>
                <a:hlinkClick r:id="rId3"/>
              </a:rPr>
              <a:t>www.numbots.com</a:t>
            </a:r>
            <a:endParaRPr lang="en-GB" altLang="en-US" sz="2400">
              <a:latin typeface="Comic Sans MS" panose="030F0702030302020204" pitchFamily="66" charset="0"/>
            </a:endParaRPr>
          </a:p>
          <a:p>
            <a:pPr>
              <a:spcBef>
                <a:spcPct val="0"/>
              </a:spcBef>
              <a:buFontTx/>
              <a:buNone/>
            </a:pPr>
            <a:r>
              <a:rPr lang="en-GB" altLang="en-US" sz="2400">
                <a:latin typeface="Comic Sans MS" panose="030F0702030302020204" pitchFamily="66" charset="0"/>
              </a:rPr>
              <a:t>The children also have their own logins for Numbots. </a:t>
            </a:r>
          </a:p>
          <a:p>
            <a:pPr>
              <a:spcBef>
                <a:spcPct val="0"/>
              </a:spcBef>
              <a:buFontTx/>
              <a:buNone/>
            </a:pPr>
            <a:r>
              <a:rPr lang="en-GB" altLang="en-US" sz="2400">
                <a:latin typeface="Comic Sans MS" panose="030F0702030302020204" pitchFamily="66" charset="0"/>
              </a:rPr>
              <a:t>This is set as weekly homework and successes are celebrated in Friday service.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99CCFF"/>
        </a:solidFill>
        <a:effectLst/>
      </p:bgPr>
    </p:bg>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17A7C293-0C59-5A28-AB58-125A75460CF1}"/>
              </a:ext>
            </a:extLst>
          </p:cNvPr>
          <p:cNvSpPr>
            <a:spLocks noChangeArrowheads="1"/>
          </p:cNvSpPr>
          <p:nvPr/>
        </p:nvSpPr>
        <p:spPr bwMode="auto">
          <a:xfrm>
            <a:off x="228600" y="457200"/>
            <a:ext cx="838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37931725" indent="-37474525">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50000"/>
              </a:spcBef>
              <a:buFontTx/>
              <a:buNone/>
            </a:pPr>
            <a:r>
              <a:rPr lang="en-GB" altLang="en-US" sz="4400" u="sng">
                <a:latin typeface="Comic Sans MS" panose="030F0702030302020204" pitchFamily="66" charset="0"/>
              </a:rPr>
              <a:t>Foundation Subjects</a:t>
            </a:r>
          </a:p>
        </p:txBody>
      </p:sp>
      <p:sp>
        <p:nvSpPr>
          <p:cNvPr id="7172" name="Rectangle 4">
            <a:extLst>
              <a:ext uri="{FF2B5EF4-FFF2-40B4-BE49-F238E27FC236}">
                <a16:creationId xmlns:a16="http://schemas.microsoft.com/office/drawing/2014/main" id="{901EE48F-3856-C181-7BC3-207A96F8D3C0}"/>
              </a:ext>
            </a:extLst>
          </p:cNvPr>
          <p:cNvSpPr>
            <a:spLocks noChangeArrowheads="1"/>
          </p:cNvSpPr>
          <p:nvPr/>
        </p:nvSpPr>
        <p:spPr bwMode="auto">
          <a:xfrm>
            <a:off x="304800" y="1295400"/>
            <a:ext cx="8305800" cy="5447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marL="342900" indent="-34290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37931725" indent="-37474525">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50000"/>
              </a:spcBef>
            </a:pPr>
            <a:r>
              <a:rPr lang="en-GB" altLang="en-US" sz="2400" dirty="0">
                <a:latin typeface="Comic Sans MS"/>
                <a:cs typeface="Times New Roman"/>
              </a:rPr>
              <a:t>Appropriate PE kit for inside (blue shorts, t-shirt, daps) and outside (shorts, t-shirt, warm tracksuit/trousers, top, daps/trainers). We have 2 sessions of PE on Tuesday and Thursday.</a:t>
            </a:r>
          </a:p>
          <a:p>
            <a:pPr eaLnBrk="1" hangingPunct="1">
              <a:spcBef>
                <a:spcPct val="50000"/>
              </a:spcBef>
            </a:pPr>
            <a:r>
              <a:rPr lang="en-GB" altLang="en-US" sz="2400" dirty="0">
                <a:latin typeface="Comic Sans MS"/>
                <a:cs typeface="Times New Roman"/>
              </a:rPr>
              <a:t>Book bags to come into school </a:t>
            </a:r>
            <a:r>
              <a:rPr lang="en-GB" altLang="en-US" sz="2400" b="1" u="sng" dirty="0">
                <a:latin typeface="Comic Sans MS"/>
                <a:cs typeface="Times New Roman"/>
              </a:rPr>
              <a:t>every</a:t>
            </a:r>
            <a:r>
              <a:rPr lang="en-GB" altLang="en-US" sz="2400" dirty="0">
                <a:latin typeface="Comic Sans MS"/>
                <a:cs typeface="Times New Roman"/>
              </a:rPr>
              <a:t> day. We look at yellow reading records daily.</a:t>
            </a:r>
          </a:p>
          <a:p>
            <a:pPr eaLnBrk="1" hangingPunct="1">
              <a:spcBef>
                <a:spcPct val="50000"/>
              </a:spcBef>
            </a:pPr>
            <a:r>
              <a:rPr lang="en-GB" altLang="en-US" sz="2400" dirty="0">
                <a:latin typeface="Comic Sans MS"/>
                <a:cs typeface="Times New Roman"/>
              </a:rPr>
              <a:t>Playtimes (water only, fruit is provided. If you do provide a snack, please make sure it is a healthy one. </a:t>
            </a:r>
            <a:r>
              <a:rPr lang="en-GB" altLang="en-US" sz="2400" b="1" dirty="0">
                <a:latin typeface="Comic Sans MS"/>
                <a:cs typeface="Times New Roman"/>
              </a:rPr>
              <a:t>No toys</a:t>
            </a:r>
            <a:r>
              <a:rPr lang="en-GB" altLang="en-US" sz="2400" dirty="0">
                <a:latin typeface="Comic Sans MS"/>
                <a:cs typeface="Times New Roman"/>
              </a:rPr>
              <a:t> please!)</a:t>
            </a:r>
          </a:p>
          <a:p>
            <a:pPr eaLnBrk="1" hangingPunct="1">
              <a:spcBef>
                <a:spcPct val="50000"/>
              </a:spcBef>
            </a:pPr>
            <a:r>
              <a:rPr lang="en-GB" altLang="en-US" sz="2400" dirty="0">
                <a:latin typeface="Comic Sans MS"/>
                <a:cs typeface="Times New Roman"/>
              </a:rPr>
              <a:t>Please ensure no jewellery – if earrings can’t be removed then we will supply micropore tape to go over them for PE sessions.  Please remember that our uniform policy includes only stud earrings, not hoops.</a:t>
            </a:r>
          </a:p>
        </p:txBody>
      </p:sp>
      <p:pic>
        <p:nvPicPr>
          <p:cNvPr id="13316" name="Picture 5" descr="F:\PFiles\MSOffice\Clipart\corpbas\j0079256.wmf">
            <a:extLst>
              <a:ext uri="{FF2B5EF4-FFF2-40B4-BE49-F238E27FC236}">
                <a16:creationId xmlns:a16="http://schemas.microsoft.com/office/drawing/2014/main" id="{518B5619-9D24-4462-ECBA-BECB481DA7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67675" y="5106988"/>
            <a:ext cx="1066800" cy="1601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9" descr="F:\PFiles\MSOffice\Clipart\standard\stddir4\sy00630_.wmf">
            <a:extLst>
              <a:ext uri="{FF2B5EF4-FFF2-40B4-BE49-F238E27FC236}">
                <a16:creationId xmlns:a16="http://schemas.microsoft.com/office/drawing/2014/main" id="{4C2B126A-C5F5-036E-0DB8-1E2B0F670D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0150" y="188913"/>
            <a:ext cx="13716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E6BE08-C4DF-4DDF-8769-8E4FAF2386F6}"/>
              </a:ext>
            </a:extLst>
          </p:cNvPr>
          <p:cNvSpPr>
            <a:spLocks noGrp="1"/>
          </p:cNvSpPr>
          <p:nvPr>
            <p:ph idx="1"/>
          </p:nvPr>
        </p:nvSpPr>
        <p:spPr>
          <a:xfrm>
            <a:off x="151280" y="1772816"/>
            <a:ext cx="8844802" cy="2915543"/>
          </a:xfrm>
        </p:spPr>
        <p:txBody>
          <a:bodyPr>
            <a:normAutofit fontScale="25000" lnSpcReduction="20000"/>
          </a:bodyPr>
          <a:lstStyle/>
          <a:p>
            <a:r>
              <a:rPr lang="en-US" sz="7200" dirty="0">
                <a:latin typeface="Arial" panose="020B0604020202020204" pitchFamily="34" charset="0"/>
                <a:cs typeface="Arial" panose="020B0604020202020204" pitchFamily="34" charset="0"/>
              </a:rPr>
              <a:t>We use ‘The Zones of Regulation’ within our PSHE curriculum as a whole school approach to teach pupils about self-regulation and how to </a:t>
            </a:r>
            <a:r>
              <a:rPr lang="en-US" sz="7200" dirty="0" err="1">
                <a:latin typeface="Arial" panose="020B0604020202020204" pitchFamily="34" charset="0"/>
                <a:cs typeface="Arial" panose="020B0604020202020204" pitchFamily="34" charset="0"/>
              </a:rPr>
              <a:t>categorise</a:t>
            </a:r>
            <a:r>
              <a:rPr lang="en-US" sz="7200" dirty="0">
                <a:latin typeface="Arial" panose="020B0604020202020204" pitchFamily="34" charset="0"/>
                <a:cs typeface="Arial" panose="020B0604020202020204" pitchFamily="34" charset="0"/>
              </a:rPr>
              <a:t> complex feelings and emotional states, using the curriculum designed by Leah </a:t>
            </a:r>
            <a:r>
              <a:rPr lang="en-US" sz="7200" dirty="0" err="1">
                <a:latin typeface="Arial" panose="020B0604020202020204" pitchFamily="34" charset="0"/>
                <a:cs typeface="Arial" panose="020B0604020202020204" pitchFamily="34" charset="0"/>
              </a:rPr>
              <a:t>Kupver</a:t>
            </a:r>
            <a:r>
              <a:rPr lang="en-US" sz="7200" dirty="0">
                <a:latin typeface="Arial" panose="020B0604020202020204" pitchFamily="34" charset="0"/>
                <a:cs typeface="Arial" panose="020B0604020202020204" pitchFamily="34" charset="0"/>
              </a:rPr>
              <a:t>.</a:t>
            </a:r>
          </a:p>
          <a:p>
            <a:r>
              <a:rPr lang="en-US" sz="7200" dirty="0">
                <a:latin typeface="Arial" panose="020B0604020202020204" pitchFamily="34" charset="0"/>
                <a:cs typeface="Arial" panose="020B0604020202020204" pitchFamily="34" charset="0"/>
              </a:rPr>
              <a:t>The curriculum helps to improve how pupils can </a:t>
            </a:r>
            <a:r>
              <a:rPr lang="en-US" sz="7200" dirty="0" err="1">
                <a:latin typeface="Arial" panose="020B0604020202020204" pitchFamily="34" charset="0"/>
                <a:cs typeface="Arial" panose="020B0604020202020204" pitchFamily="34" charset="0"/>
              </a:rPr>
              <a:t>recognise</a:t>
            </a:r>
            <a:r>
              <a:rPr lang="en-US" sz="7200" dirty="0">
                <a:latin typeface="Arial" panose="020B0604020202020204" pitchFamily="34" charset="0"/>
                <a:cs typeface="Arial" panose="020B0604020202020204" pitchFamily="34" charset="0"/>
              </a:rPr>
              <a:t> and communicate how they are feeling in a safe and </a:t>
            </a:r>
            <a:r>
              <a:rPr lang="en-US" sz="7200" dirty="0" err="1">
                <a:latin typeface="Arial" panose="020B0604020202020204" pitchFamily="34" charset="0"/>
                <a:cs typeface="Arial" panose="020B0604020202020204" pitchFamily="34" charset="0"/>
              </a:rPr>
              <a:t>non-judgemental</a:t>
            </a:r>
            <a:r>
              <a:rPr lang="en-US" sz="7200" dirty="0">
                <a:latin typeface="Arial" panose="020B0604020202020204" pitchFamily="34" charset="0"/>
                <a:cs typeface="Arial" panose="020B0604020202020204" pitchFamily="34" charset="0"/>
              </a:rPr>
              <a:t> way, whilst learning strategies or tools to help them move between four Zones: Blue, Yellow, Red and Green – which are used to help them identify and </a:t>
            </a:r>
            <a:r>
              <a:rPr lang="en-US" sz="7200" dirty="0" err="1">
                <a:latin typeface="Arial" panose="020B0604020202020204" pitchFamily="34" charset="0"/>
                <a:cs typeface="Arial" panose="020B0604020202020204" pitchFamily="34" charset="0"/>
              </a:rPr>
              <a:t>recognise</a:t>
            </a:r>
            <a:r>
              <a:rPr lang="en-US" sz="7200" dirty="0">
                <a:latin typeface="Arial" panose="020B0604020202020204" pitchFamily="34" charset="0"/>
                <a:cs typeface="Arial" panose="020B0604020202020204" pitchFamily="34" charset="0"/>
              </a:rPr>
              <a:t> how regulated they feel.</a:t>
            </a:r>
          </a:p>
          <a:p>
            <a:r>
              <a:rPr lang="en-US" sz="7200" dirty="0">
                <a:latin typeface="Arial" panose="020B0604020202020204" pitchFamily="34" charset="0"/>
                <a:cs typeface="Arial" panose="020B0604020202020204" pitchFamily="34" charset="0"/>
              </a:rPr>
              <a:t>Our initial aim to develop a common language within our school community that all pupils can engage with and understand from EYFS through to Year 6 proved successful and we will be revisiting the tools and strategies in our PSHE sessions across the whole school during Term 1.</a:t>
            </a:r>
          </a:p>
          <a:p>
            <a:r>
              <a:rPr lang="en-US" sz="7200" dirty="0">
                <a:latin typeface="Arial" panose="020B0604020202020204" pitchFamily="34" charset="0"/>
                <a:cs typeface="Arial" panose="020B0604020202020204" pitchFamily="34" charset="0"/>
              </a:rPr>
              <a:t>We will also be introducing ‘Regulation Stations’ as areas where children can go to self-regulate around our site, which will have pictorial reminders of the tools and strategies they could use.  In Key Stage 1, these ‘stations’ will be within the individual classrooms, with Year 2 starting the year with one and one being developed in Year 1 as Terms 1 and 2 progress.</a:t>
            </a:r>
          </a:p>
          <a:p>
            <a:r>
              <a:rPr lang="en-US" sz="7200" dirty="0">
                <a:latin typeface="Arial" panose="020B0604020202020204" pitchFamily="34" charset="0"/>
                <a:cs typeface="Arial" panose="020B0604020202020204" pitchFamily="34" charset="0"/>
              </a:rPr>
              <a:t>If you would like any further information regarding the Zones of Regulation, or further resources you can use at home with your child, please ask a member of the team.</a:t>
            </a:r>
          </a:p>
          <a:p>
            <a:endParaRPr lang="en-US" dirty="0"/>
          </a:p>
          <a:p>
            <a:endParaRPr lang="en-US" dirty="0"/>
          </a:p>
        </p:txBody>
      </p:sp>
      <p:pic>
        <p:nvPicPr>
          <p:cNvPr id="5" name="Picture 4">
            <a:extLst>
              <a:ext uri="{FF2B5EF4-FFF2-40B4-BE49-F238E27FC236}">
                <a16:creationId xmlns:a16="http://schemas.microsoft.com/office/drawing/2014/main" id="{8A58CD91-95A2-4487-AE02-614AC45CC0DF}"/>
              </a:ext>
            </a:extLst>
          </p:cNvPr>
          <p:cNvPicPr>
            <a:picLocks noChangeAspect="1"/>
          </p:cNvPicPr>
          <p:nvPr/>
        </p:nvPicPr>
        <p:blipFill>
          <a:blip r:embed="rId3"/>
          <a:stretch>
            <a:fillRect/>
          </a:stretch>
        </p:blipFill>
        <p:spPr>
          <a:xfrm>
            <a:off x="3007787" y="260648"/>
            <a:ext cx="3128426" cy="1368152"/>
          </a:xfrm>
          <a:prstGeom prst="rect">
            <a:avLst/>
          </a:prstGeom>
        </p:spPr>
      </p:pic>
    </p:spTree>
    <p:extLst>
      <p:ext uri="{BB962C8B-B14F-4D97-AF65-F5344CB8AC3E}">
        <p14:creationId xmlns:p14="http://schemas.microsoft.com/office/powerpoint/2010/main" val="10464074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99FFC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5603ED-919A-4434-9697-B15C5823C9A1}"/>
              </a:ext>
            </a:extLst>
          </p:cNvPr>
          <p:cNvSpPr>
            <a:spLocks noGrp="1"/>
          </p:cNvSpPr>
          <p:nvPr>
            <p:ph type="title"/>
          </p:nvPr>
        </p:nvSpPr>
        <p:spPr/>
        <p:txBody>
          <a:bodyPr/>
          <a:lstStyle/>
          <a:p>
            <a:r>
              <a:rPr lang="en-GB" b="1" dirty="0"/>
              <a:t>The Six Principles of Nurture </a:t>
            </a:r>
          </a:p>
        </p:txBody>
      </p:sp>
      <p:sp>
        <p:nvSpPr>
          <p:cNvPr id="3" name="Content Placeholder 2">
            <a:extLst>
              <a:ext uri="{FF2B5EF4-FFF2-40B4-BE49-F238E27FC236}">
                <a16:creationId xmlns:a16="http://schemas.microsoft.com/office/drawing/2014/main" id="{662DC656-36C8-46D7-9018-0AC4D9E3173F}"/>
              </a:ext>
            </a:extLst>
          </p:cNvPr>
          <p:cNvSpPr>
            <a:spLocks noGrp="1"/>
          </p:cNvSpPr>
          <p:nvPr>
            <p:ph idx="1"/>
          </p:nvPr>
        </p:nvSpPr>
        <p:spPr>
          <a:xfrm>
            <a:off x="380227" y="1340768"/>
            <a:ext cx="2255744" cy="4320480"/>
          </a:xfrm>
        </p:spPr>
        <p:txBody>
          <a:bodyPr>
            <a:normAutofit fontScale="92500" lnSpcReduction="20000"/>
          </a:bodyPr>
          <a:lstStyle/>
          <a:p>
            <a:pPr marL="0" indent="0" algn="ctr">
              <a:buNone/>
            </a:pPr>
            <a:endParaRPr lang="en-GB" dirty="0"/>
          </a:p>
          <a:p>
            <a:pPr marL="0" indent="0" algn="ctr">
              <a:buNone/>
            </a:pPr>
            <a:r>
              <a:rPr lang="en-GB" dirty="0"/>
              <a:t>Here at Churchill Primary, we embed the Six Principles of Nurture across all areas of our school life, and they are at the root of our vision, values, ethos and policies.  </a:t>
            </a:r>
          </a:p>
          <a:p>
            <a:pPr marL="0" indent="0" algn="ctr">
              <a:buNone/>
            </a:pPr>
            <a:endParaRPr lang="en-GB" dirty="0"/>
          </a:p>
          <a:p>
            <a:pPr marL="0" indent="0" algn="ctr">
              <a:buNone/>
            </a:pPr>
            <a:r>
              <a:rPr lang="en-GB" dirty="0"/>
              <a:t>We have child-friendly versions of the principles displayed at school for our pupils to engage with.</a:t>
            </a:r>
          </a:p>
        </p:txBody>
      </p:sp>
      <p:pic>
        <p:nvPicPr>
          <p:cNvPr id="5" name="Picture 4">
            <a:extLst>
              <a:ext uri="{FF2B5EF4-FFF2-40B4-BE49-F238E27FC236}">
                <a16:creationId xmlns:a16="http://schemas.microsoft.com/office/drawing/2014/main" id="{582D71EE-50BF-4AE5-A6C0-65EA2988F9AB}"/>
              </a:ext>
            </a:extLst>
          </p:cNvPr>
          <p:cNvPicPr>
            <a:picLocks noChangeAspect="1"/>
          </p:cNvPicPr>
          <p:nvPr/>
        </p:nvPicPr>
        <p:blipFill>
          <a:blip r:embed="rId2"/>
          <a:stretch>
            <a:fillRect/>
          </a:stretch>
        </p:blipFill>
        <p:spPr>
          <a:xfrm>
            <a:off x="2555776" y="1556792"/>
            <a:ext cx="6532540" cy="4489636"/>
          </a:xfrm>
          <a:prstGeom prst="rect">
            <a:avLst/>
          </a:prstGeom>
        </p:spPr>
      </p:pic>
    </p:spTree>
    <p:extLst>
      <p:ext uri="{BB962C8B-B14F-4D97-AF65-F5344CB8AC3E}">
        <p14:creationId xmlns:p14="http://schemas.microsoft.com/office/powerpoint/2010/main" val="37004694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A273965-B9A2-46DE-8B84-658A8D62E7E0}"/>
              </a:ext>
            </a:extLst>
          </p:cNvPr>
          <p:cNvSpPr txBox="1"/>
          <p:nvPr/>
        </p:nvSpPr>
        <p:spPr>
          <a:xfrm>
            <a:off x="107505" y="116632"/>
            <a:ext cx="5832648" cy="6555641"/>
          </a:xfrm>
          <a:prstGeom prst="rect">
            <a:avLst/>
          </a:prstGeom>
          <a:noFill/>
        </p:spPr>
        <p:txBody>
          <a:bodyPr wrap="square" rtlCol="0">
            <a:spAutoFit/>
          </a:bodyPr>
          <a:lstStyle/>
          <a:p>
            <a:r>
              <a:rPr lang="en-US" sz="2000" b="1" dirty="0">
                <a:solidFill>
                  <a:schemeClr val="accent1"/>
                </a:solidFill>
                <a:latin typeface="Arial" panose="020B0604020202020204" pitchFamily="34" charset="0"/>
                <a:cs typeface="Arial" panose="020B0604020202020204" pitchFamily="34" charset="0"/>
              </a:rPr>
              <a:t>SEND at Churchill Primary</a:t>
            </a:r>
            <a:endParaRPr lang="en-US" sz="1600" dirty="0">
              <a:latin typeface="Arial" panose="020B0604020202020204" pitchFamily="34" charset="0"/>
              <a:cs typeface="Arial" panose="020B0604020202020204" pitchFamily="34" charset="0"/>
            </a:endParaRPr>
          </a:p>
          <a:p>
            <a:r>
              <a:rPr lang="en-US" sz="1600" dirty="0" err="1">
                <a:latin typeface="Arial" panose="020B0604020202020204" pitchFamily="34" charset="0"/>
                <a:cs typeface="Arial" panose="020B0604020202020204" pitchFamily="34" charset="0"/>
              </a:rPr>
              <a:t>Ms</a:t>
            </a:r>
            <a:r>
              <a:rPr lang="en-US" sz="1600" dirty="0">
                <a:latin typeface="Arial" panose="020B0604020202020204" pitchFamily="34" charset="0"/>
                <a:cs typeface="Arial" panose="020B0604020202020204" pitchFamily="34" charset="0"/>
              </a:rPr>
              <a:t> Ford is our SENDCo (special educational needs and disabilities coordinator) and her working days as SENDCo are Wednesdays and Thursdays.  She can be contacted via the office email (</a:t>
            </a:r>
            <a:r>
              <a:rPr lang="en-US" sz="1600" dirty="0">
                <a:latin typeface="Arial" panose="020B0604020202020204" pitchFamily="34" charset="0"/>
                <a:cs typeface="Arial" panose="020B0604020202020204" pitchFamily="34" charset="0"/>
                <a:hlinkClick r:id="rId2"/>
              </a:rPr>
              <a:t>office@churchill-pri.n-somerset.sch.uk</a:t>
            </a:r>
            <a:r>
              <a:rPr lang="en-US" sz="1600" dirty="0">
                <a:latin typeface="Arial" panose="020B0604020202020204" pitchFamily="34" charset="0"/>
                <a:cs typeface="Arial" panose="020B0604020202020204" pitchFamily="34" charset="0"/>
              </a:rPr>
              <a:t>) if you need to discuss any SEND-related matters or concerns, or would like to book a meeting.  </a:t>
            </a:r>
            <a:r>
              <a:rPr lang="en-US" sz="1600" dirty="0" err="1">
                <a:latin typeface="Arial" panose="020B0604020202020204" pitchFamily="34" charset="0"/>
                <a:cs typeface="Arial" panose="020B0604020202020204" pitchFamily="34" charset="0"/>
              </a:rPr>
              <a:t>Ms</a:t>
            </a:r>
            <a:r>
              <a:rPr lang="en-US" sz="1600" dirty="0">
                <a:latin typeface="Arial" panose="020B0604020202020204" pitchFamily="34" charset="0"/>
                <a:cs typeface="Arial" panose="020B0604020202020204" pitchFamily="34" charset="0"/>
              </a:rPr>
              <a:t> Ford also aims to hold informal ‘Drop-in Sessions’ once a term which are open to everyone.</a:t>
            </a:r>
          </a:p>
          <a:p>
            <a:endParaRPr lang="en-US" sz="1600" dirty="0">
              <a:latin typeface="Arial" panose="020B0604020202020204" pitchFamily="34" charset="0"/>
              <a:cs typeface="Arial" panose="020B0604020202020204" pitchFamily="34" charset="0"/>
            </a:endParaRPr>
          </a:p>
          <a:p>
            <a:r>
              <a:rPr lang="en-US" sz="1600" dirty="0" err="1">
                <a:latin typeface="Arial" panose="020B0604020202020204" pitchFamily="34" charset="0"/>
                <a:cs typeface="Arial" panose="020B0604020202020204" pitchFamily="34" charset="0"/>
              </a:rPr>
              <a:t>Ms</a:t>
            </a:r>
            <a:r>
              <a:rPr lang="en-US" sz="1600" dirty="0">
                <a:latin typeface="Arial" panose="020B0604020202020204" pitchFamily="34" charset="0"/>
                <a:cs typeface="Arial" panose="020B0604020202020204" pitchFamily="34" charset="0"/>
              </a:rPr>
              <a:t> Ford works closely with our staff to ensure that all pupils can access our universal provision, and for any pupils requiring more individual provision that is not within our universal offer, coordinating how that provision can be put in place through reasonable adjustments. This includes liaising with and requesting the support of external professionals or agencies to provide guidance and advice, as well as working with the local authority regarding higher needs pupils who may require an educational health care plan due to the level of individual support they may need.</a:t>
            </a:r>
          </a:p>
          <a:p>
            <a:endParaRPr lang="en-US" sz="1600" dirty="0">
              <a:latin typeface="Arial" panose="020B0604020202020204" pitchFamily="34" charset="0"/>
              <a:cs typeface="Arial" panose="020B0604020202020204" pitchFamily="34" charset="0"/>
            </a:endParaRPr>
          </a:p>
          <a:p>
            <a:r>
              <a:rPr lang="en-US" sz="1600" dirty="0">
                <a:latin typeface="Arial" panose="020B0604020202020204" pitchFamily="34" charset="0"/>
                <a:cs typeface="Arial" panose="020B0604020202020204" pitchFamily="34" charset="0"/>
              </a:rPr>
              <a:t>Our universal provision offer can be seen on our website.</a:t>
            </a:r>
          </a:p>
          <a:p>
            <a:endParaRPr lang="en-US" sz="1600" dirty="0">
              <a:latin typeface="Arial" panose="020B0604020202020204" pitchFamily="34" charset="0"/>
              <a:cs typeface="Arial" panose="020B0604020202020204" pitchFamily="34" charset="0"/>
            </a:endParaRPr>
          </a:p>
          <a:p>
            <a:r>
              <a:rPr lang="en-US" sz="1600" dirty="0">
                <a:latin typeface="Arial" panose="020B0604020202020204" pitchFamily="34" charset="0"/>
                <a:cs typeface="Arial" panose="020B0604020202020204" pitchFamily="34" charset="0"/>
              </a:rPr>
              <a:t>For information on the local offer for any services who support pupils and parents/</a:t>
            </a:r>
            <a:r>
              <a:rPr lang="en-US" sz="1600" dirty="0" err="1">
                <a:latin typeface="Arial" panose="020B0604020202020204" pitchFamily="34" charset="0"/>
                <a:cs typeface="Arial" panose="020B0604020202020204" pitchFamily="34" charset="0"/>
              </a:rPr>
              <a:t>carers</a:t>
            </a:r>
            <a:r>
              <a:rPr lang="en-US" sz="1600" dirty="0">
                <a:latin typeface="Arial" panose="020B0604020202020204" pitchFamily="34" charset="0"/>
                <a:cs typeface="Arial" panose="020B0604020202020204" pitchFamily="34" charset="0"/>
              </a:rPr>
              <a:t> of pupils with SEND, please follow the links on our website under ‘SEND and the Local Offer’.</a:t>
            </a:r>
          </a:p>
        </p:txBody>
      </p:sp>
      <p:pic>
        <p:nvPicPr>
          <p:cNvPr id="3" name="Picture 2">
            <a:extLst>
              <a:ext uri="{FF2B5EF4-FFF2-40B4-BE49-F238E27FC236}">
                <a16:creationId xmlns:a16="http://schemas.microsoft.com/office/drawing/2014/main" id="{1CEE897D-31A9-44F2-B596-6327A9DA18AE}"/>
              </a:ext>
            </a:extLst>
          </p:cNvPr>
          <p:cNvPicPr>
            <a:picLocks noChangeAspect="1"/>
          </p:cNvPicPr>
          <p:nvPr/>
        </p:nvPicPr>
        <p:blipFill>
          <a:blip r:embed="rId3"/>
          <a:stretch>
            <a:fillRect/>
          </a:stretch>
        </p:blipFill>
        <p:spPr>
          <a:xfrm>
            <a:off x="6075855" y="1700808"/>
            <a:ext cx="2793716" cy="3603688"/>
          </a:xfrm>
          <a:prstGeom prst="rect">
            <a:avLst/>
          </a:prstGeom>
          <a:ln w="88900">
            <a:solidFill>
              <a:srgbClr val="00B0F0"/>
            </a:solidFill>
          </a:ln>
        </p:spPr>
      </p:pic>
    </p:spTree>
    <p:extLst>
      <p:ext uri="{BB962C8B-B14F-4D97-AF65-F5344CB8AC3E}">
        <p14:creationId xmlns:p14="http://schemas.microsoft.com/office/powerpoint/2010/main" val="39632191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CFFC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1E0E4-FCCA-47E6-A54E-74A3E76E289A}"/>
              </a:ext>
            </a:extLst>
          </p:cNvPr>
          <p:cNvSpPr>
            <a:spLocks noGrp="1"/>
          </p:cNvSpPr>
          <p:nvPr>
            <p:ph type="title"/>
          </p:nvPr>
        </p:nvSpPr>
        <p:spPr>
          <a:xfrm>
            <a:off x="539552" y="293771"/>
            <a:ext cx="7886700" cy="583406"/>
          </a:xfrm>
        </p:spPr>
        <p:txBody>
          <a:bodyPr/>
          <a:lstStyle/>
          <a:p>
            <a:r>
              <a:rPr lang="en-GB" dirty="0"/>
              <a:t>PINS Project 2025-2026</a:t>
            </a:r>
          </a:p>
        </p:txBody>
      </p:sp>
      <p:pic>
        <p:nvPicPr>
          <p:cNvPr id="5" name="Content Placeholder 4">
            <a:extLst>
              <a:ext uri="{FF2B5EF4-FFF2-40B4-BE49-F238E27FC236}">
                <a16:creationId xmlns:a16="http://schemas.microsoft.com/office/drawing/2014/main" id="{8D767035-0B52-4C82-BAFB-93A7C7DDA8EC}"/>
              </a:ext>
            </a:extLst>
          </p:cNvPr>
          <p:cNvPicPr>
            <a:picLocks noGrp="1" noChangeAspect="1"/>
          </p:cNvPicPr>
          <p:nvPr>
            <p:ph idx="1"/>
          </p:nvPr>
        </p:nvPicPr>
        <p:blipFill>
          <a:blip r:embed="rId2"/>
          <a:stretch>
            <a:fillRect/>
          </a:stretch>
        </p:blipFill>
        <p:spPr>
          <a:xfrm>
            <a:off x="5878892" y="980728"/>
            <a:ext cx="3086517" cy="4404718"/>
          </a:xfrm>
        </p:spPr>
      </p:pic>
      <p:sp>
        <p:nvSpPr>
          <p:cNvPr id="6" name="TextBox 5">
            <a:extLst>
              <a:ext uri="{FF2B5EF4-FFF2-40B4-BE49-F238E27FC236}">
                <a16:creationId xmlns:a16="http://schemas.microsoft.com/office/drawing/2014/main" id="{0C221FA4-4509-4CAE-8A9C-A42B7D1A79D5}"/>
              </a:ext>
            </a:extLst>
          </p:cNvPr>
          <p:cNvSpPr txBox="1"/>
          <p:nvPr/>
        </p:nvSpPr>
        <p:spPr>
          <a:xfrm>
            <a:off x="178591" y="844219"/>
            <a:ext cx="5401521" cy="5909310"/>
          </a:xfrm>
          <a:prstGeom prst="rect">
            <a:avLst/>
          </a:prstGeom>
          <a:noFill/>
        </p:spPr>
        <p:txBody>
          <a:bodyPr wrap="square" rtlCol="0">
            <a:spAutoFit/>
          </a:bodyPr>
          <a:lstStyle/>
          <a:p>
            <a:pPr marL="214313" indent="-214313">
              <a:buFont typeface="Arial" panose="020B0604020202020204" pitchFamily="34" charset="0"/>
              <a:buChar char="•"/>
            </a:pPr>
            <a:r>
              <a:rPr lang="en-GB" sz="1800" dirty="0">
                <a:latin typeface="Calibri" panose="020F0502020204030204" pitchFamily="34" charset="0"/>
                <a:ea typeface="Calibri" panose="020F0502020204030204" pitchFamily="34" charset="0"/>
                <a:cs typeface="Calibri" panose="020F0502020204030204" pitchFamily="34" charset="0"/>
              </a:rPr>
              <a:t>As shared via a link to a parents/carers’ questionnaire at the end of July, we are excited to share that we have been chosen to take part in a project funded by NHS England in collaboration with the Department of Education, North Somerset Council and the NSPCWT (North Somerset Parent Carers Working Together).</a:t>
            </a:r>
          </a:p>
          <a:p>
            <a:pPr marL="214313" indent="-214313">
              <a:buFont typeface="Arial" panose="020B0604020202020204" pitchFamily="34" charset="0"/>
              <a:buChar char="•"/>
            </a:pPr>
            <a:r>
              <a:rPr lang="en-GB" sz="1800" dirty="0">
                <a:latin typeface="Calibri" panose="020F0502020204030204" pitchFamily="34" charset="0"/>
                <a:ea typeface="Calibri" panose="020F0502020204030204" pitchFamily="34" charset="0"/>
                <a:cs typeface="Calibri" panose="020F0502020204030204" pitchFamily="34" charset="0"/>
              </a:rPr>
              <a:t>The PINS Project is the ‘Partnerships for Inclusion of Neurodiversity in Schools’ and it is in it’s second year here in North Somerset.</a:t>
            </a:r>
          </a:p>
          <a:p>
            <a:pPr marL="214313" indent="-214313">
              <a:buFont typeface="Arial" panose="020B0604020202020204" pitchFamily="34" charset="0"/>
              <a:buChar char="•"/>
            </a:pPr>
            <a:r>
              <a:rPr lang="en-GB" sz="1800" dirty="0">
                <a:latin typeface="Calibri" panose="020F0502020204030204" pitchFamily="34" charset="0"/>
                <a:ea typeface="Calibri" panose="020F0502020204030204" pitchFamily="34" charset="0"/>
                <a:cs typeface="Calibri" panose="020F0502020204030204" pitchFamily="34" charset="0"/>
              </a:rPr>
              <a:t>This collaboration gathers input from all our stakeholders – parents/carers, pupils, governors, staff – to identify how best to support us as a school to ensure our inclusivity for neurodiverse pupils through shaping a bespoke package for our setting including input from external professionals.</a:t>
            </a:r>
          </a:p>
          <a:p>
            <a:pPr marL="214313" indent="-214313">
              <a:buFont typeface="Arial" panose="020B0604020202020204" pitchFamily="34" charset="0"/>
              <a:buChar char="•"/>
            </a:pPr>
            <a:r>
              <a:rPr lang="en-GB" sz="1800" dirty="0">
                <a:latin typeface="Calibri" panose="020F0502020204030204" pitchFamily="34" charset="0"/>
                <a:ea typeface="Calibri" panose="020F0502020204030204" pitchFamily="34" charset="0"/>
                <a:cs typeface="Calibri" panose="020F0502020204030204" pitchFamily="34" charset="0"/>
              </a:rPr>
              <a:t>We will be sharing further details of how you can get more involved as parents/carers as the project moves forward, but we are very excited to be given this opportunity to further our universal provision offer for all our neurodiverse pupils regardless of whether they have an official diagnosis or not.</a:t>
            </a:r>
          </a:p>
        </p:txBody>
      </p:sp>
      <p:sp>
        <p:nvSpPr>
          <p:cNvPr id="7" name="TextBox 6">
            <a:extLst>
              <a:ext uri="{FF2B5EF4-FFF2-40B4-BE49-F238E27FC236}">
                <a16:creationId xmlns:a16="http://schemas.microsoft.com/office/drawing/2014/main" id="{78371516-EDE4-4BFB-8EB5-F14A528D312D}"/>
              </a:ext>
            </a:extLst>
          </p:cNvPr>
          <p:cNvSpPr txBox="1"/>
          <p:nvPr/>
        </p:nvSpPr>
        <p:spPr>
          <a:xfrm>
            <a:off x="2286000" y="3198168"/>
            <a:ext cx="4572000" cy="461665"/>
          </a:xfrm>
          <a:prstGeom prst="rect">
            <a:avLst/>
          </a:prstGeom>
          <a:noFill/>
        </p:spPr>
        <p:txBody>
          <a:bodyPr wrap="square">
            <a:spAutoFit/>
          </a:bodyPr>
          <a:lstStyle/>
          <a:p>
            <a:r>
              <a:rPr lang="en-GB" dirty="0"/>
              <a:t> </a:t>
            </a:r>
          </a:p>
        </p:txBody>
      </p:sp>
      <p:sp>
        <p:nvSpPr>
          <p:cNvPr id="8" name="TextBox 7">
            <a:extLst>
              <a:ext uri="{FF2B5EF4-FFF2-40B4-BE49-F238E27FC236}">
                <a16:creationId xmlns:a16="http://schemas.microsoft.com/office/drawing/2014/main" id="{8803696C-3577-456F-BC51-1EDE3EF18534}"/>
              </a:ext>
            </a:extLst>
          </p:cNvPr>
          <p:cNvSpPr txBox="1"/>
          <p:nvPr/>
        </p:nvSpPr>
        <p:spPr>
          <a:xfrm>
            <a:off x="2286000" y="3198168"/>
            <a:ext cx="4572000" cy="461665"/>
          </a:xfrm>
          <a:prstGeom prst="rect">
            <a:avLst/>
          </a:prstGeom>
          <a:noFill/>
        </p:spPr>
        <p:txBody>
          <a:bodyPr wrap="square">
            <a:spAutoFit/>
          </a:bodyPr>
          <a:lstStyle/>
          <a:p>
            <a:r>
              <a:rPr lang="en-GB" dirty="0"/>
              <a:t> </a:t>
            </a:r>
          </a:p>
        </p:txBody>
      </p:sp>
    </p:spTree>
    <p:extLst>
      <p:ext uri="{BB962C8B-B14F-4D97-AF65-F5344CB8AC3E}">
        <p14:creationId xmlns:p14="http://schemas.microsoft.com/office/powerpoint/2010/main" val="20438366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36953" y="1136754"/>
            <a:ext cx="5580524" cy="4568393"/>
            <a:chOff x="0" y="0"/>
            <a:chExt cx="23143738" cy="12123716"/>
          </a:xfrm>
        </p:grpSpPr>
        <p:grpSp>
          <p:nvGrpSpPr>
            <p:cNvPr id="3" name="Group 3"/>
            <p:cNvGrpSpPr/>
            <p:nvPr/>
          </p:nvGrpSpPr>
          <p:grpSpPr>
            <a:xfrm>
              <a:off x="0" y="0"/>
              <a:ext cx="23143738" cy="12123716"/>
              <a:chOff x="0" y="0"/>
              <a:chExt cx="7350711" cy="3850628"/>
            </a:xfrm>
          </p:grpSpPr>
          <p:sp>
            <p:nvSpPr>
              <p:cNvPr id="4" name="Freeform 4"/>
              <p:cNvSpPr/>
              <p:nvPr/>
            </p:nvSpPr>
            <p:spPr>
              <a:xfrm>
                <a:off x="-1" y="0"/>
                <a:ext cx="7358370" cy="3850628"/>
              </a:xfrm>
              <a:custGeom>
                <a:avLst/>
                <a:gdLst/>
                <a:ahLst/>
                <a:cxnLst/>
                <a:rect l="l" t="t" r="r" b="b"/>
                <a:pathLst>
                  <a:path w="7358370" h="3850628">
                    <a:moveTo>
                      <a:pt x="6851931" y="3833709"/>
                    </a:moveTo>
                    <a:cubicBezTo>
                      <a:pt x="6851931" y="3833709"/>
                      <a:pt x="6614935" y="3823740"/>
                      <a:pt x="6252796" y="3837184"/>
                    </a:cubicBezTo>
                    <a:cubicBezTo>
                      <a:pt x="5890658" y="3850628"/>
                      <a:pt x="490924" y="3850628"/>
                      <a:pt x="490924" y="3850628"/>
                    </a:cubicBezTo>
                    <a:cubicBezTo>
                      <a:pt x="245502" y="3850628"/>
                      <a:pt x="32509" y="3753360"/>
                      <a:pt x="31032" y="3593246"/>
                    </a:cubicBezTo>
                    <a:cubicBezTo>
                      <a:pt x="31032" y="3593246"/>
                      <a:pt x="0" y="2214018"/>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6805383" y="0"/>
                      <a:pt x="6805383" y="0"/>
                    </a:cubicBezTo>
                    <a:cubicBezTo>
                      <a:pt x="7117284" y="0"/>
                      <a:pt x="7350712" y="101069"/>
                      <a:pt x="7342854" y="303616"/>
                    </a:cubicBezTo>
                    <a:cubicBezTo>
                      <a:pt x="7342854" y="303616"/>
                      <a:pt x="7340859" y="2071084"/>
                      <a:pt x="7349614" y="2893659"/>
                    </a:cubicBezTo>
                    <a:cubicBezTo>
                      <a:pt x="7358370" y="3186961"/>
                      <a:pt x="7311822" y="3520032"/>
                      <a:pt x="7311822" y="3520032"/>
                    </a:cubicBezTo>
                    <a:cubicBezTo>
                      <a:pt x="7308856" y="3700057"/>
                      <a:pt x="7097353" y="3833709"/>
                      <a:pt x="6851931" y="3833709"/>
                    </a:cubicBezTo>
                    <a:close/>
                  </a:path>
                </a:pathLst>
              </a:custGeom>
              <a:solidFill>
                <a:srgbClr val="F8DC09"/>
              </a:solidFill>
            </p:spPr>
          </p:sp>
        </p:grpSp>
        <p:grpSp>
          <p:nvGrpSpPr>
            <p:cNvPr id="5" name="Group 5"/>
            <p:cNvGrpSpPr/>
            <p:nvPr/>
          </p:nvGrpSpPr>
          <p:grpSpPr>
            <a:xfrm>
              <a:off x="444050" y="437246"/>
              <a:ext cx="22278765" cy="11223824"/>
              <a:chOff x="0" y="0"/>
              <a:chExt cx="8621103" cy="4343227"/>
            </a:xfrm>
          </p:grpSpPr>
          <p:sp>
            <p:nvSpPr>
              <p:cNvPr id="6" name="Freeform 6"/>
              <p:cNvSpPr/>
              <p:nvPr/>
            </p:nvSpPr>
            <p:spPr>
              <a:xfrm>
                <a:off x="-1" y="0"/>
                <a:ext cx="8628762" cy="4343228"/>
              </a:xfrm>
              <a:custGeom>
                <a:avLst/>
                <a:gdLst/>
                <a:ahLst/>
                <a:cxnLst/>
                <a:rect l="l" t="t" r="r" b="b"/>
                <a:pathLst>
                  <a:path w="8628762" h="4343228">
                    <a:moveTo>
                      <a:pt x="8122323" y="4326308"/>
                    </a:moveTo>
                    <a:cubicBezTo>
                      <a:pt x="8122323" y="4326308"/>
                      <a:pt x="7885327" y="4316339"/>
                      <a:pt x="7523188" y="4329783"/>
                    </a:cubicBezTo>
                    <a:cubicBezTo>
                      <a:pt x="7161050" y="4343228"/>
                      <a:pt x="490924" y="4343228"/>
                      <a:pt x="490924" y="4343228"/>
                    </a:cubicBezTo>
                    <a:cubicBezTo>
                      <a:pt x="245502" y="4343228"/>
                      <a:pt x="32509" y="4245959"/>
                      <a:pt x="31032" y="4085846"/>
                    </a:cubicBezTo>
                    <a:cubicBezTo>
                      <a:pt x="31032" y="4085846"/>
                      <a:pt x="0" y="2595584"/>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8075775" y="0"/>
                      <a:pt x="8075775" y="0"/>
                    </a:cubicBezTo>
                    <a:cubicBezTo>
                      <a:pt x="8387675" y="0"/>
                      <a:pt x="8621103" y="101069"/>
                      <a:pt x="8613246" y="303616"/>
                    </a:cubicBezTo>
                    <a:cubicBezTo>
                      <a:pt x="8613246" y="303616"/>
                      <a:pt x="8611251" y="2418694"/>
                      <a:pt x="8620007" y="3386258"/>
                    </a:cubicBezTo>
                    <a:cubicBezTo>
                      <a:pt x="8628762" y="3679560"/>
                      <a:pt x="8582214" y="4012631"/>
                      <a:pt x="8582214" y="4012631"/>
                    </a:cubicBezTo>
                    <a:cubicBezTo>
                      <a:pt x="8579249" y="4192656"/>
                      <a:pt x="8367745" y="4326308"/>
                      <a:pt x="8122323" y="4326308"/>
                    </a:cubicBezTo>
                    <a:close/>
                  </a:path>
                </a:pathLst>
              </a:custGeom>
              <a:solidFill>
                <a:srgbClr val="FEFEFA"/>
              </a:solidFill>
            </p:spPr>
          </p:sp>
        </p:grpSp>
      </p:grpSp>
      <p:sp>
        <p:nvSpPr>
          <p:cNvPr id="7" name="TextBox 7"/>
          <p:cNvSpPr txBox="1"/>
          <p:nvPr/>
        </p:nvSpPr>
        <p:spPr>
          <a:xfrm>
            <a:off x="512502" y="1767852"/>
            <a:ext cx="4987816" cy="3830536"/>
          </a:xfrm>
          <a:prstGeom prst="rect">
            <a:avLst/>
          </a:prstGeom>
        </p:spPr>
        <p:txBody>
          <a:bodyPr wrap="square" lIns="0" tIns="0" rIns="0" bIns="0" rtlCol="0" anchor="t">
            <a:spAutoFit/>
          </a:bodyPr>
          <a:lstStyle/>
          <a:p>
            <a:pPr marL="188923" lvl="1">
              <a:lnSpc>
                <a:spcPts val="2450"/>
              </a:lnSpc>
            </a:pPr>
            <a:r>
              <a:rPr lang="en-US" sz="1875" dirty="0">
                <a:solidFill>
                  <a:srgbClr val="000000"/>
                </a:solidFill>
                <a:latin typeface="Quicksand 1"/>
                <a:ea typeface="Quicksand 1"/>
                <a:cs typeface="Quicksand 1"/>
                <a:sym typeface="Quicksand 1"/>
              </a:rPr>
              <a:t>The </a:t>
            </a:r>
            <a:r>
              <a:rPr lang="en-US" sz="1875" dirty="0" err="1">
                <a:solidFill>
                  <a:srgbClr val="000000"/>
                </a:solidFill>
                <a:latin typeface="Quicksand 1"/>
                <a:ea typeface="Quicksand 1"/>
                <a:cs typeface="Quicksand 1"/>
                <a:sym typeface="Quicksand 1"/>
              </a:rPr>
              <a:t>MHST</a:t>
            </a:r>
            <a:r>
              <a:rPr lang="en-US" sz="1875" dirty="0">
                <a:solidFill>
                  <a:srgbClr val="000000"/>
                </a:solidFill>
                <a:latin typeface="Quicksand 1"/>
                <a:ea typeface="Quicksand 1"/>
                <a:cs typeface="Quicksand 1"/>
                <a:sym typeface="Quicksand 1"/>
              </a:rPr>
              <a:t> service is part of a national Government strategy to improve access to Mental Health support for children and young people. </a:t>
            </a:r>
          </a:p>
          <a:p>
            <a:pPr marL="188923" lvl="1">
              <a:lnSpc>
                <a:spcPts val="2450"/>
              </a:lnSpc>
            </a:pPr>
            <a:r>
              <a:rPr lang="en-US" sz="1875" dirty="0">
                <a:solidFill>
                  <a:srgbClr val="000000"/>
                </a:solidFill>
                <a:latin typeface="Quicksand 1"/>
                <a:ea typeface="Quicksand 1"/>
                <a:cs typeface="Quicksand 1"/>
                <a:sym typeface="Quicksand 1"/>
              </a:rPr>
              <a:t>The service is designed specifically to provide extra capacity for </a:t>
            </a:r>
            <a:r>
              <a:rPr lang="en-US" sz="1875" b="1" dirty="0">
                <a:solidFill>
                  <a:srgbClr val="E12A67"/>
                </a:solidFill>
                <a:latin typeface="Quicksand 1 Bold"/>
                <a:ea typeface="Quicksand 1 Bold"/>
                <a:cs typeface="Quicksand 1 Bold"/>
                <a:sym typeface="Quicksand 1 Bold"/>
              </a:rPr>
              <a:t>prevention and early intervention.</a:t>
            </a:r>
          </a:p>
          <a:p>
            <a:pPr marL="188923" lvl="1">
              <a:lnSpc>
                <a:spcPts val="2450"/>
              </a:lnSpc>
            </a:pPr>
            <a:r>
              <a:rPr lang="en-US" sz="1875" dirty="0">
                <a:solidFill>
                  <a:srgbClr val="000000"/>
                </a:solidFill>
                <a:latin typeface="Quicksand 1"/>
                <a:ea typeface="Quicksand 1"/>
                <a:cs typeface="Quicksand 1"/>
                <a:sym typeface="Quicksand 1"/>
              </a:rPr>
              <a:t>It is designed to complement and extend existing support systems, not replace them - and to deliver “Whole School Approach” work</a:t>
            </a:r>
          </a:p>
          <a:p>
            <a:pPr marL="188923" lvl="1">
              <a:lnSpc>
                <a:spcPts val="2450"/>
              </a:lnSpc>
            </a:pPr>
            <a:r>
              <a:rPr lang="en-US" sz="1875" dirty="0" err="1">
                <a:solidFill>
                  <a:srgbClr val="000000"/>
                </a:solidFill>
                <a:latin typeface="Quicksand 1"/>
                <a:ea typeface="Quicksand 1"/>
                <a:cs typeface="Quicksand 1"/>
                <a:sym typeface="Quicksand 1"/>
              </a:rPr>
              <a:t>MHSTs</a:t>
            </a:r>
            <a:r>
              <a:rPr lang="en-US" sz="1875" dirty="0">
                <a:solidFill>
                  <a:srgbClr val="000000"/>
                </a:solidFill>
                <a:latin typeface="Quicksand 1"/>
                <a:ea typeface="Quicksand 1"/>
                <a:cs typeface="Quicksand 1"/>
                <a:sym typeface="Quicksand 1"/>
              </a:rPr>
              <a:t> work with children and young people aged 5-18 specifically in </a:t>
            </a:r>
            <a:r>
              <a:rPr lang="en-US" sz="1875" b="1" dirty="0">
                <a:solidFill>
                  <a:srgbClr val="E12A67"/>
                </a:solidFill>
                <a:latin typeface="Quicksand 1 Bold"/>
                <a:ea typeface="Quicksand 1 Bold"/>
                <a:cs typeface="Quicksand 1 Bold"/>
                <a:sym typeface="Quicksand 1 Bold"/>
              </a:rPr>
              <a:t>education settings</a:t>
            </a:r>
          </a:p>
        </p:txBody>
      </p:sp>
      <p:sp>
        <p:nvSpPr>
          <p:cNvPr id="8" name="TextBox 8"/>
          <p:cNvSpPr txBox="1"/>
          <p:nvPr/>
        </p:nvSpPr>
        <p:spPr>
          <a:xfrm>
            <a:off x="213241" y="1327185"/>
            <a:ext cx="5586338" cy="392993"/>
          </a:xfrm>
          <a:prstGeom prst="rect">
            <a:avLst/>
          </a:prstGeom>
        </p:spPr>
        <p:txBody>
          <a:bodyPr wrap="square" lIns="0" tIns="0" rIns="0" bIns="0" rtlCol="0" anchor="t">
            <a:spAutoFit/>
          </a:bodyPr>
          <a:lstStyle/>
          <a:p>
            <a:pPr algn="ctr">
              <a:lnSpc>
                <a:spcPts val="3360"/>
              </a:lnSpc>
            </a:pPr>
            <a:r>
              <a:rPr lang="en-US" sz="1950" b="1" dirty="0">
                <a:solidFill>
                  <a:srgbClr val="000000"/>
                </a:solidFill>
                <a:latin typeface="League Spartan"/>
                <a:ea typeface="League Spartan"/>
                <a:cs typeface="League Spartan"/>
                <a:sym typeface="League Spartan"/>
              </a:rPr>
              <a:t>Introduction to the Mental Health Support Team </a:t>
            </a:r>
          </a:p>
        </p:txBody>
      </p:sp>
      <p:pic>
        <p:nvPicPr>
          <p:cNvPr id="10" name="Picture 9">
            <a:extLst>
              <a:ext uri="{FF2B5EF4-FFF2-40B4-BE49-F238E27FC236}">
                <a16:creationId xmlns:a16="http://schemas.microsoft.com/office/drawing/2014/main" id="{CB9BE3BD-1E9A-4FB7-ACE0-A4D6F1133AC8}"/>
              </a:ext>
            </a:extLst>
          </p:cNvPr>
          <p:cNvPicPr>
            <a:picLocks noChangeAspect="1"/>
          </p:cNvPicPr>
          <p:nvPr/>
        </p:nvPicPr>
        <p:blipFill rotWithShape="1">
          <a:blip r:embed="rId2"/>
          <a:srcRect l="3414" t="1697" r="1097" b="9198"/>
          <a:stretch/>
        </p:blipFill>
        <p:spPr>
          <a:xfrm>
            <a:off x="5968056" y="1401110"/>
            <a:ext cx="3052360" cy="405578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170590A-AA97-4B69-B8C2-1E666F2BD318}"/>
              </a:ext>
            </a:extLst>
          </p:cNvPr>
          <p:cNvPicPr>
            <a:picLocks noChangeAspect="1"/>
          </p:cNvPicPr>
          <p:nvPr/>
        </p:nvPicPr>
        <p:blipFill>
          <a:blip r:embed="rId2"/>
          <a:stretch>
            <a:fillRect/>
          </a:stretch>
        </p:blipFill>
        <p:spPr>
          <a:xfrm>
            <a:off x="215757" y="1037702"/>
            <a:ext cx="8761288" cy="4809387"/>
          </a:xfrm>
          <a:prstGeom prst="rect">
            <a:avLst/>
          </a:prstGeom>
        </p:spPr>
      </p:pic>
    </p:spTree>
    <p:extLst>
      <p:ext uri="{BB962C8B-B14F-4D97-AF65-F5344CB8AC3E}">
        <p14:creationId xmlns:p14="http://schemas.microsoft.com/office/powerpoint/2010/main" val="40035335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61A4F2B-9C16-4C32-A5DF-5580B3418364}"/>
              </a:ext>
            </a:extLst>
          </p:cNvPr>
          <p:cNvPicPr>
            <a:picLocks noChangeAspect="1"/>
          </p:cNvPicPr>
          <p:nvPr/>
        </p:nvPicPr>
        <p:blipFill>
          <a:blip r:embed="rId2"/>
          <a:stretch>
            <a:fillRect/>
          </a:stretch>
        </p:blipFill>
        <p:spPr>
          <a:xfrm>
            <a:off x="152173" y="1000001"/>
            <a:ext cx="8805362" cy="4839153"/>
          </a:xfrm>
          <a:prstGeom prst="rect">
            <a:avLst/>
          </a:prstGeom>
        </p:spPr>
      </p:pic>
    </p:spTree>
    <p:extLst>
      <p:ext uri="{BB962C8B-B14F-4D97-AF65-F5344CB8AC3E}">
        <p14:creationId xmlns:p14="http://schemas.microsoft.com/office/powerpoint/2010/main" val="34546520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a:extLst>
              <a:ext uri="{FF2B5EF4-FFF2-40B4-BE49-F238E27FC236}">
                <a16:creationId xmlns:a16="http://schemas.microsoft.com/office/drawing/2014/main" id="{7331DD2E-52E7-4711-AB3D-64B3154E750A}"/>
              </a:ext>
            </a:extLst>
          </p:cNvPr>
          <p:cNvGrpSpPr/>
          <p:nvPr/>
        </p:nvGrpSpPr>
        <p:grpSpPr>
          <a:xfrm>
            <a:off x="236952" y="1136754"/>
            <a:ext cx="8678902" cy="4768303"/>
            <a:chOff x="0" y="0"/>
            <a:chExt cx="23143738" cy="12123716"/>
          </a:xfrm>
        </p:grpSpPr>
        <p:grpSp>
          <p:nvGrpSpPr>
            <p:cNvPr id="5" name="Group 3">
              <a:extLst>
                <a:ext uri="{FF2B5EF4-FFF2-40B4-BE49-F238E27FC236}">
                  <a16:creationId xmlns:a16="http://schemas.microsoft.com/office/drawing/2014/main" id="{0D02B2C6-CF4D-45A7-BCD8-F0E3A8167780}"/>
                </a:ext>
              </a:extLst>
            </p:cNvPr>
            <p:cNvGrpSpPr/>
            <p:nvPr/>
          </p:nvGrpSpPr>
          <p:grpSpPr>
            <a:xfrm>
              <a:off x="0" y="0"/>
              <a:ext cx="23143738" cy="12123716"/>
              <a:chOff x="0" y="0"/>
              <a:chExt cx="7350711" cy="3850628"/>
            </a:xfrm>
          </p:grpSpPr>
          <p:sp>
            <p:nvSpPr>
              <p:cNvPr id="8" name="Freeform 4">
                <a:extLst>
                  <a:ext uri="{FF2B5EF4-FFF2-40B4-BE49-F238E27FC236}">
                    <a16:creationId xmlns:a16="http://schemas.microsoft.com/office/drawing/2014/main" id="{39984B38-1209-4113-9968-F9C7E38FA1FE}"/>
                  </a:ext>
                </a:extLst>
              </p:cNvPr>
              <p:cNvSpPr/>
              <p:nvPr/>
            </p:nvSpPr>
            <p:spPr>
              <a:xfrm>
                <a:off x="-1" y="0"/>
                <a:ext cx="7358370" cy="3850628"/>
              </a:xfrm>
              <a:custGeom>
                <a:avLst/>
                <a:gdLst/>
                <a:ahLst/>
                <a:cxnLst/>
                <a:rect l="l" t="t" r="r" b="b"/>
                <a:pathLst>
                  <a:path w="7358370" h="3850628">
                    <a:moveTo>
                      <a:pt x="6851931" y="3833709"/>
                    </a:moveTo>
                    <a:cubicBezTo>
                      <a:pt x="6851931" y="3833709"/>
                      <a:pt x="6614935" y="3823740"/>
                      <a:pt x="6252796" y="3837184"/>
                    </a:cubicBezTo>
                    <a:cubicBezTo>
                      <a:pt x="5890658" y="3850628"/>
                      <a:pt x="490924" y="3850628"/>
                      <a:pt x="490924" y="3850628"/>
                    </a:cubicBezTo>
                    <a:cubicBezTo>
                      <a:pt x="245502" y="3850628"/>
                      <a:pt x="32509" y="3753360"/>
                      <a:pt x="31032" y="3593246"/>
                    </a:cubicBezTo>
                    <a:cubicBezTo>
                      <a:pt x="31032" y="3593246"/>
                      <a:pt x="0" y="2214018"/>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6805383" y="0"/>
                      <a:pt x="6805383" y="0"/>
                    </a:cubicBezTo>
                    <a:cubicBezTo>
                      <a:pt x="7117284" y="0"/>
                      <a:pt x="7350712" y="101069"/>
                      <a:pt x="7342854" y="303616"/>
                    </a:cubicBezTo>
                    <a:cubicBezTo>
                      <a:pt x="7342854" y="303616"/>
                      <a:pt x="7340859" y="2071084"/>
                      <a:pt x="7349614" y="2893659"/>
                    </a:cubicBezTo>
                    <a:cubicBezTo>
                      <a:pt x="7358370" y="3186961"/>
                      <a:pt x="7311822" y="3520032"/>
                      <a:pt x="7311822" y="3520032"/>
                    </a:cubicBezTo>
                    <a:cubicBezTo>
                      <a:pt x="7308856" y="3700057"/>
                      <a:pt x="7097353" y="3833709"/>
                      <a:pt x="6851931" y="3833709"/>
                    </a:cubicBezTo>
                    <a:close/>
                  </a:path>
                </a:pathLst>
              </a:custGeom>
              <a:solidFill>
                <a:srgbClr val="F8DC09"/>
              </a:solidFill>
            </p:spPr>
          </p:sp>
        </p:grpSp>
        <p:grpSp>
          <p:nvGrpSpPr>
            <p:cNvPr id="6" name="Group 5">
              <a:extLst>
                <a:ext uri="{FF2B5EF4-FFF2-40B4-BE49-F238E27FC236}">
                  <a16:creationId xmlns:a16="http://schemas.microsoft.com/office/drawing/2014/main" id="{108EFDA4-820B-46C8-A454-CED40D85CBF0}"/>
                </a:ext>
              </a:extLst>
            </p:cNvPr>
            <p:cNvGrpSpPr/>
            <p:nvPr/>
          </p:nvGrpSpPr>
          <p:grpSpPr>
            <a:xfrm>
              <a:off x="444050" y="437246"/>
              <a:ext cx="22278765" cy="11223824"/>
              <a:chOff x="0" y="0"/>
              <a:chExt cx="8621103" cy="4343227"/>
            </a:xfrm>
          </p:grpSpPr>
          <p:sp>
            <p:nvSpPr>
              <p:cNvPr id="7" name="Freeform 6">
                <a:extLst>
                  <a:ext uri="{FF2B5EF4-FFF2-40B4-BE49-F238E27FC236}">
                    <a16:creationId xmlns:a16="http://schemas.microsoft.com/office/drawing/2014/main" id="{7259A834-EB4C-49E6-A3EF-D8E7DFAD769C}"/>
                  </a:ext>
                </a:extLst>
              </p:cNvPr>
              <p:cNvSpPr/>
              <p:nvPr/>
            </p:nvSpPr>
            <p:spPr>
              <a:xfrm>
                <a:off x="-1" y="0"/>
                <a:ext cx="8628762" cy="4343228"/>
              </a:xfrm>
              <a:custGeom>
                <a:avLst/>
                <a:gdLst/>
                <a:ahLst/>
                <a:cxnLst/>
                <a:rect l="l" t="t" r="r" b="b"/>
                <a:pathLst>
                  <a:path w="8628762" h="4343228">
                    <a:moveTo>
                      <a:pt x="8122323" y="4326308"/>
                    </a:moveTo>
                    <a:cubicBezTo>
                      <a:pt x="8122323" y="4326308"/>
                      <a:pt x="7885327" y="4316339"/>
                      <a:pt x="7523188" y="4329783"/>
                    </a:cubicBezTo>
                    <a:cubicBezTo>
                      <a:pt x="7161050" y="4343228"/>
                      <a:pt x="490924" y="4343228"/>
                      <a:pt x="490924" y="4343228"/>
                    </a:cubicBezTo>
                    <a:cubicBezTo>
                      <a:pt x="245502" y="4343228"/>
                      <a:pt x="32509" y="4245959"/>
                      <a:pt x="31032" y="4085846"/>
                    </a:cubicBezTo>
                    <a:cubicBezTo>
                      <a:pt x="31032" y="4085846"/>
                      <a:pt x="0" y="2595584"/>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8075775" y="0"/>
                      <a:pt x="8075775" y="0"/>
                    </a:cubicBezTo>
                    <a:cubicBezTo>
                      <a:pt x="8387675" y="0"/>
                      <a:pt x="8621103" y="101069"/>
                      <a:pt x="8613246" y="303616"/>
                    </a:cubicBezTo>
                    <a:cubicBezTo>
                      <a:pt x="8613246" y="303616"/>
                      <a:pt x="8611251" y="2418694"/>
                      <a:pt x="8620007" y="3386258"/>
                    </a:cubicBezTo>
                    <a:cubicBezTo>
                      <a:pt x="8628762" y="3679560"/>
                      <a:pt x="8582214" y="4012631"/>
                      <a:pt x="8582214" y="4012631"/>
                    </a:cubicBezTo>
                    <a:cubicBezTo>
                      <a:pt x="8579249" y="4192656"/>
                      <a:pt x="8367745" y="4326308"/>
                      <a:pt x="8122323" y="4326308"/>
                    </a:cubicBezTo>
                    <a:close/>
                  </a:path>
                </a:pathLst>
              </a:custGeom>
              <a:solidFill>
                <a:srgbClr val="FEFEFA"/>
              </a:solidFill>
            </p:spPr>
          </p:sp>
        </p:grpSp>
      </p:grpSp>
      <p:pic>
        <p:nvPicPr>
          <p:cNvPr id="3" name="Picture 2">
            <a:extLst>
              <a:ext uri="{FF2B5EF4-FFF2-40B4-BE49-F238E27FC236}">
                <a16:creationId xmlns:a16="http://schemas.microsoft.com/office/drawing/2014/main" id="{8BFDB520-4CC1-41D7-A2EE-4304699318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35166" y="1553829"/>
            <a:ext cx="3702719" cy="3702719"/>
          </a:xfrm>
          <a:prstGeom prst="rect">
            <a:avLst/>
          </a:prstGeom>
        </p:spPr>
      </p:pic>
      <p:grpSp>
        <p:nvGrpSpPr>
          <p:cNvPr id="9" name="Group 7">
            <a:extLst>
              <a:ext uri="{FF2B5EF4-FFF2-40B4-BE49-F238E27FC236}">
                <a16:creationId xmlns:a16="http://schemas.microsoft.com/office/drawing/2014/main" id="{4075D292-4AF5-4791-A7BC-99F1C524673B}"/>
              </a:ext>
            </a:extLst>
          </p:cNvPr>
          <p:cNvGrpSpPr/>
          <p:nvPr/>
        </p:nvGrpSpPr>
        <p:grpSpPr>
          <a:xfrm>
            <a:off x="618208" y="1455664"/>
            <a:ext cx="3685627" cy="4066864"/>
            <a:chOff x="0" y="0"/>
            <a:chExt cx="3677640" cy="3358887"/>
          </a:xfrm>
        </p:grpSpPr>
        <p:sp>
          <p:nvSpPr>
            <p:cNvPr id="10" name="Freeform 8">
              <a:extLst>
                <a:ext uri="{FF2B5EF4-FFF2-40B4-BE49-F238E27FC236}">
                  <a16:creationId xmlns:a16="http://schemas.microsoft.com/office/drawing/2014/main" id="{AB835D34-E4DC-4B9C-B514-679D52946401}"/>
                </a:ext>
              </a:extLst>
            </p:cNvPr>
            <p:cNvSpPr/>
            <p:nvPr/>
          </p:nvSpPr>
          <p:spPr>
            <a:xfrm>
              <a:off x="-1" y="0"/>
              <a:ext cx="3685299" cy="3358887"/>
            </a:xfrm>
            <a:custGeom>
              <a:avLst/>
              <a:gdLst/>
              <a:ahLst/>
              <a:cxnLst/>
              <a:rect l="l" t="t" r="r" b="b"/>
              <a:pathLst>
                <a:path w="3685299" h="3358887">
                  <a:moveTo>
                    <a:pt x="3178860" y="3341968"/>
                  </a:moveTo>
                  <a:cubicBezTo>
                    <a:pt x="3178860" y="3341968"/>
                    <a:pt x="2941864" y="3331999"/>
                    <a:pt x="2579725" y="3345443"/>
                  </a:cubicBezTo>
                  <a:cubicBezTo>
                    <a:pt x="2217587" y="3358887"/>
                    <a:pt x="490924" y="3358887"/>
                    <a:pt x="490924" y="3358887"/>
                  </a:cubicBezTo>
                  <a:cubicBezTo>
                    <a:pt x="245502" y="3358887"/>
                    <a:pt x="32509" y="3261619"/>
                    <a:pt x="31032" y="3101505"/>
                  </a:cubicBezTo>
                  <a:cubicBezTo>
                    <a:pt x="31032" y="3101505"/>
                    <a:pt x="0" y="1833117"/>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3132312" y="0"/>
                    <a:pt x="3132312" y="0"/>
                  </a:cubicBezTo>
                  <a:cubicBezTo>
                    <a:pt x="3444213" y="0"/>
                    <a:pt x="3677641" y="101069"/>
                    <a:pt x="3669784" y="303616"/>
                  </a:cubicBezTo>
                  <a:cubicBezTo>
                    <a:pt x="3669784" y="303616"/>
                    <a:pt x="3667789" y="1724079"/>
                    <a:pt x="3676544" y="2401918"/>
                  </a:cubicBezTo>
                  <a:cubicBezTo>
                    <a:pt x="3685299" y="2695219"/>
                    <a:pt x="3638751" y="3028291"/>
                    <a:pt x="3638751" y="3028291"/>
                  </a:cubicBezTo>
                  <a:cubicBezTo>
                    <a:pt x="3635786" y="3208316"/>
                    <a:pt x="3424283" y="3341968"/>
                    <a:pt x="3178860" y="3341968"/>
                  </a:cubicBezTo>
                  <a:close/>
                </a:path>
              </a:pathLst>
            </a:custGeom>
            <a:solidFill>
              <a:srgbClr val="F8DC09"/>
            </a:solidFill>
          </p:spPr>
        </p:sp>
      </p:grpSp>
      <p:sp>
        <p:nvSpPr>
          <p:cNvPr id="11" name="TextBox 14">
            <a:extLst>
              <a:ext uri="{FF2B5EF4-FFF2-40B4-BE49-F238E27FC236}">
                <a16:creationId xmlns:a16="http://schemas.microsoft.com/office/drawing/2014/main" id="{8E14FEC1-AF1E-4CF9-B830-021B0AD23A8C}"/>
              </a:ext>
            </a:extLst>
          </p:cNvPr>
          <p:cNvSpPr txBox="1"/>
          <p:nvPr/>
        </p:nvSpPr>
        <p:spPr>
          <a:xfrm>
            <a:off x="685801" y="1506475"/>
            <a:ext cx="3397859" cy="3770263"/>
          </a:xfrm>
          <a:prstGeom prst="rect">
            <a:avLst/>
          </a:prstGeom>
        </p:spPr>
        <p:txBody>
          <a:bodyPr wrap="square" lIns="0" tIns="0" rIns="0" bIns="0" rtlCol="0" anchor="t">
            <a:spAutoFit/>
          </a:bodyPr>
          <a:lstStyle/>
          <a:p>
            <a:pPr algn="ctr">
              <a:lnSpc>
                <a:spcPts val="2100"/>
              </a:lnSpc>
            </a:pPr>
            <a:r>
              <a:rPr lang="en-US" sz="1800" b="1" u="sng" dirty="0">
                <a:solidFill>
                  <a:srgbClr val="000000"/>
                </a:solidFill>
                <a:latin typeface="Quicksand 1 Bold"/>
                <a:ea typeface="Quicksand 1 Bold"/>
                <a:cs typeface="Quicksand 1 Bold"/>
                <a:sym typeface="Quicksand 1 Bold"/>
              </a:rPr>
              <a:t>Support is here for you or/and your</a:t>
            </a:r>
          </a:p>
          <a:p>
            <a:pPr algn="ctr">
              <a:lnSpc>
                <a:spcPts val="2100"/>
              </a:lnSpc>
            </a:pPr>
            <a:r>
              <a:rPr lang="en-US" sz="1800" b="1" u="sng" dirty="0">
                <a:solidFill>
                  <a:srgbClr val="000000"/>
                </a:solidFill>
                <a:latin typeface="Quicksand 1 Bold"/>
                <a:ea typeface="Quicksand 1 Bold"/>
                <a:cs typeface="Quicksand 1 Bold"/>
                <a:sym typeface="Quicksand 1 Bold"/>
              </a:rPr>
              <a:t>child/children</a:t>
            </a:r>
          </a:p>
          <a:p>
            <a:pPr marL="130969" indent="-130969">
              <a:lnSpc>
                <a:spcPts val="2100"/>
              </a:lnSpc>
              <a:buFont typeface="Arial" panose="020B0604020202020204" pitchFamily="34" charset="0"/>
              <a:buChar char="•"/>
            </a:pPr>
            <a:r>
              <a:rPr lang="en-US" sz="1800" dirty="0">
                <a:solidFill>
                  <a:srgbClr val="000000"/>
                </a:solidFill>
                <a:latin typeface="Quicksand 1"/>
                <a:ea typeface="Quicksand 1"/>
                <a:cs typeface="Quicksand 1"/>
                <a:sym typeface="Quicksand 1"/>
              </a:rPr>
              <a:t>Scan the QR code. </a:t>
            </a:r>
          </a:p>
          <a:p>
            <a:pPr marL="130969" indent="-130969">
              <a:lnSpc>
                <a:spcPts val="2100"/>
              </a:lnSpc>
              <a:buFont typeface="Arial" panose="020B0604020202020204" pitchFamily="34" charset="0"/>
              <a:buChar char="•"/>
            </a:pPr>
            <a:r>
              <a:rPr lang="en-US" sz="1800" dirty="0">
                <a:solidFill>
                  <a:srgbClr val="000000"/>
                </a:solidFill>
                <a:latin typeface="Quicksand 1"/>
                <a:ea typeface="Quicksand 1"/>
                <a:cs typeface="Quicksand 1"/>
                <a:sym typeface="Quicksand 1"/>
              </a:rPr>
              <a:t>Complete the online form to register your interest.</a:t>
            </a:r>
          </a:p>
          <a:p>
            <a:pPr marL="130969" indent="-130969">
              <a:lnSpc>
                <a:spcPts val="2100"/>
              </a:lnSpc>
              <a:buFont typeface="Arial" panose="020B0604020202020204" pitchFamily="34" charset="0"/>
              <a:buChar char="•"/>
            </a:pPr>
            <a:r>
              <a:rPr lang="en-US" sz="1800" dirty="0" err="1">
                <a:solidFill>
                  <a:srgbClr val="000000"/>
                </a:solidFill>
                <a:latin typeface="Quicksand 1"/>
                <a:ea typeface="Quicksand 1"/>
                <a:cs typeface="Quicksand 1"/>
                <a:sym typeface="Quicksand 1"/>
              </a:rPr>
              <a:t>Mr</a:t>
            </a:r>
            <a:r>
              <a:rPr lang="en-US" sz="1800" dirty="0">
                <a:solidFill>
                  <a:srgbClr val="000000"/>
                </a:solidFill>
                <a:latin typeface="Quicksand 1"/>
                <a:ea typeface="Quicksand 1"/>
                <a:cs typeface="Quicksand 1"/>
                <a:sym typeface="Quicksand 1"/>
              </a:rPr>
              <a:t> G will contact you to discuss your concerns.</a:t>
            </a:r>
          </a:p>
          <a:p>
            <a:pPr marL="130969" indent="-130969">
              <a:lnSpc>
                <a:spcPts val="2100"/>
              </a:lnSpc>
              <a:buFont typeface="Arial" panose="020B0604020202020204" pitchFamily="34" charset="0"/>
              <a:buChar char="•"/>
            </a:pPr>
            <a:r>
              <a:rPr lang="en-US" sz="1800" dirty="0">
                <a:solidFill>
                  <a:srgbClr val="000000"/>
                </a:solidFill>
                <a:latin typeface="Quicksand 1"/>
                <a:ea typeface="Quicksand 1"/>
                <a:cs typeface="Quicksand 1"/>
                <a:sym typeface="Quicksand 1"/>
              </a:rPr>
              <a:t>A time will be made to meet with your child’s class teacher to complete the MHST referral form.</a:t>
            </a:r>
          </a:p>
          <a:p>
            <a:pPr marL="130969" indent="-130969">
              <a:lnSpc>
                <a:spcPts val="2100"/>
              </a:lnSpc>
              <a:buFont typeface="Arial" panose="020B0604020202020204" pitchFamily="34" charset="0"/>
              <a:buChar char="•"/>
            </a:pPr>
            <a:r>
              <a:rPr lang="en-US" sz="1800" dirty="0">
                <a:solidFill>
                  <a:srgbClr val="000000"/>
                </a:solidFill>
                <a:latin typeface="Quicksand 1"/>
                <a:ea typeface="Quicksand 1"/>
                <a:cs typeface="Quicksand 1"/>
                <a:sym typeface="Quicksand 1"/>
              </a:rPr>
              <a:t>Once the referral has been accepted by the MHST, you will be contacted to meet with them in school.</a:t>
            </a:r>
          </a:p>
        </p:txBody>
      </p:sp>
      <p:sp>
        <p:nvSpPr>
          <p:cNvPr id="12" name="Freeform 56">
            <a:extLst>
              <a:ext uri="{FF2B5EF4-FFF2-40B4-BE49-F238E27FC236}">
                <a16:creationId xmlns:a16="http://schemas.microsoft.com/office/drawing/2014/main" id="{2126B439-C7D3-4096-BC68-748C5BD518C4}"/>
              </a:ext>
            </a:extLst>
          </p:cNvPr>
          <p:cNvSpPr/>
          <p:nvPr/>
        </p:nvSpPr>
        <p:spPr>
          <a:xfrm>
            <a:off x="8134413" y="4925709"/>
            <a:ext cx="877189" cy="961742"/>
          </a:xfrm>
          <a:custGeom>
            <a:avLst/>
            <a:gdLst/>
            <a:ahLst/>
            <a:cxnLst/>
            <a:rect l="l" t="t" r="r" b="b"/>
            <a:pathLst>
              <a:path w="1754378" h="1923485">
                <a:moveTo>
                  <a:pt x="0" y="0"/>
                </a:moveTo>
                <a:lnTo>
                  <a:pt x="1754378" y="0"/>
                </a:lnTo>
                <a:lnTo>
                  <a:pt x="1754378" y="1923485"/>
                </a:lnTo>
                <a:lnTo>
                  <a:pt x="0" y="1923485"/>
                </a:lnTo>
                <a:lnTo>
                  <a:pt x="0" y="0"/>
                </a:lnTo>
                <a:close/>
              </a:path>
            </a:pathLst>
          </a:custGeom>
          <a:blipFill>
            <a:blip r:embed="rId3"/>
            <a:stretch>
              <a:fillRect/>
            </a:stretch>
          </a:blipFill>
        </p:spPr>
      </p:sp>
    </p:spTree>
    <p:extLst>
      <p:ext uri="{BB962C8B-B14F-4D97-AF65-F5344CB8AC3E}">
        <p14:creationId xmlns:p14="http://schemas.microsoft.com/office/powerpoint/2010/main" val="25750866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8784" y="1185262"/>
            <a:ext cx="8678902" cy="4546394"/>
            <a:chOff x="0" y="0"/>
            <a:chExt cx="23143738" cy="12123716"/>
          </a:xfrm>
        </p:grpSpPr>
        <p:grpSp>
          <p:nvGrpSpPr>
            <p:cNvPr id="3" name="Group 3"/>
            <p:cNvGrpSpPr/>
            <p:nvPr/>
          </p:nvGrpSpPr>
          <p:grpSpPr>
            <a:xfrm>
              <a:off x="0" y="0"/>
              <a:ext cx="23143738" cy="12123716"/>
              <a:chOff x="0" y="0"/>
              <a:chExt cx="7350711" cy="3850628"/>
            </a:xfrm>
          </p:grpSpPr>
          <p:sp>
            <p:nvSpPr>
              <p:cNvPr id="4" name="Freeform 4"/>
              <p:cNvSpPr/>
              <p:nvPr/>
            </p:nvSpPr>
            <p:spPr>
              <a:xfrm>
                <a:off x="-1" y="0"/>
                <a:ext cx="7358370" cy="3850628"/>
              </a:xfrm>
              <a:custGeom>
                <a:avLst/>
                <a:gdLst/>
                <a:ahLst/>
                <a:cxnLst/>
                <a:rect l="l" t="t" r="r" b="b"/>
                <a:pathLst>
                  <a:path w="7358370" h="3850628">
                    <a:moveTo>
                      <a:pt x="6851931" y="3833709"/>
                    </a:moveTo>
                    <a:cubicBezTo>
                      <a:pt x="6851931" y="3833709"/>
                      <a:pt x="6614935" y="3823740"/>
                      <a:pt x="6252796" y="3837184"/>
                    </a:cubicBezTo>
                    <a:cubicBezTo>
                      <a:pt x="5890658" y="3850628"/>
                      <a:pt x="490924" y="3850628"/>
                      <a:pt x="490924" y="3850628"/>
                    </a:cubicBezTo>
                    <a:cubicBezTo>
                      <a:pt x="245502" y="3850628"/>
                      <a:pt x="32509" y="3753360"/>
                      <a:pt x="31032" y="3593246"/>
                    </a:cubicBezTo>
                    <a:cubicBezTo>
                      <a:pt x="31032" y="3593246"/>
                      <a:pt x="0" y="2214018"/>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6805383" y="0"/>
                      <a:pt x="6805383" y="0"/>
                    </a:cubicBezTo>
                    <a:cubicBezTo>
                      <a:pt x="7117284" y="0"/>
                      <a:pt x="7350712" y="101069"/>
                      <a:pt x="7342854" y="303616"/>
                    </a:cubicBezTo>
                    <a:cubicBezTo>
                      <a:pt x="7342854" y="303616"/>
                      <a:pt x="7340859" y="2071084"/>
                      <a:pt x="7349614" y="2893659"/>
                    </a:cubicBezTo>
                    <a:cubicBezTo>
                      <a:pt x="7358370" y="3186961"/>
                      <a:pt x="7311822" y="3520032"/>
                      <a:pt x="7311822" y="3520032"/>
                    </a:cubicBezTo>
                    <a:cubicBezTo>
                      <a:pt x="7308856" y="3700057"/>
                      <a:pt x="7097353" y="3833709"/>
                      <a:pt x="6851931" y="3833709"/>
                    </a:cubicBezTo>
                    <a:close/>
                  </a:path>
                </a:pathLst>
              </a:custGeom>
              <a:solidFill>
                <a:srgbClr val="F8DC09"/>
              </a:solidFill>
            </p:spPr>
          </p:sp>
        </p:grpSp>
        <p:grpSp>
          <p:nvGrpSpPr>
            <p:cNvPr id="5" name="Group 5"/>
            <p:cNvGrpSpPr/>
            <p:nvPr/>
          </p:nvGrpSpPr>
          <p:grpSpPr>
            <a:xfrm>
              <a:off x="444050" y="437246"/>
              <a:ext cx="22278765" cy="11223824"/>
              <a:chOff x="0" y="0"/>
              <a:chExt cx="8621103" cy="4343227"/>
            </a:xfrm>
          </p:grpSpPr>
          <p:sp>
            <p:nvSpPr>
              <p:cNvPr id="6" name="Freeform 6"/>
              <p:cNvSpPr/>
              <p:nvPr/>
            </p:nvSpPr>
            <p:spPr>
              <a:xfrm>
                <a:off x="-1" y="0"/>
                <a:ext cx="8628762" cy="4343228"/>
              </a:xfrm>
              <a:custGeom>
                <a:avLst/>
                <a:gdLst/>
                <a:ahLst/>
                <a:cxnLst/>
                <a:rect l="l" t="t" r="r" b="b"/>
                <a:pathLst>
                  <a:path w="8628762" h="4343228">
                    <a:moveTo>
                      <a:pt x="8122323" y="4326308"/>
                    </a:moveTo>
                    <a:cubicBezTo>
                      <a:pt x="8122323" y="4326308"/>
                      <a:pt x="7885327" y="4316339"/>
                      <a:pt x="7523188" y="4329783"/>
                    </a:cubicBezTo>
                    <a:cubicBezTo>
                      <a:pt x="7161050" y="4343228"/>
                      <a:pt x="490924" y="4343228"/>
                      <a:pt x="490924" y="4343228"/>
                    </a:cubicBezTo>
                    <a:cubicBezTo>
                      <a:pt x="245502" y="4343228"/>
                      <a:pt x="32509" y="4245959"/>
                      <a:pt x="31032" y="4085846"/>
                    </a:cubicBezTo>
                    <a:cubicBezTo>
                      <a:pt x="31032" y="4085846"/>
                      <a:pt x="0" y="2595584"/>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8075775" y="0"/>
                      <a:pt x="8075775" y="0"/>
                    </a:cubicBezTo>
                    <a:cubicBezTo>
                      <a:pt x="8387675" y="0"/>
                      <a:pt x="8621103" y="101069"/>
                      <a:pt x="8613246" y="303616"/>
                    </a:cubicBezTo>
                    <a:cubicBezTo>
                      <a:pt x="8613246" y="303616"/>
                      <a:pt x="8611251" y="2418694"/>
                      <a:pt x="8620007" y="3386258"/>
                    </a:cubicBezTo>
                    <a:cubicBezTo>
                      <a:pt x="8628762" y="3679560"/>
                      <a:pt x="8582214" y="4012631"/>
                      <a:pt x="8582214" y="4012631"/>
                    </a:cubicBezTo>
                    <a:cubicBezTo>
                      <a:pt x="8579249" y="4192656"/>
                      <a:pt x="8367745" y="4326308"/>
                      <a:pt x="8122323" y="4326308"/>
                    </a:cubicBezTo>
                    <a:close/>
                  </a:path>
                </a:pathLst>
              </a:custGeom>
              <a:solidFill>
                <a:srgbClr val="FEFEFA"/>
              </a:solidFill>
            </p:spPr>
          </p:sp>
        </p:grpSp>
      </p:grpSp>
      <p:sp>
        <p:nvSpPr>
          <p:cNvPr id="7" name="TextBox 7"/>
          <p:cNvSpPr txBox="1"/>
          <p:nvPr/>
        </p:nvSpPr>
        <p:spPr>
          <a:xfrm>
            <a:off x="776032" y="1506092"/>
            <a:ext cx="7744403" cy="3630930"/>
          </a:xfrm>
          <a:prstGeom prst="rect">
            <a:avLst/>
          </a:prstGeom>
        </p:spPr>
        <p:txBody>
          <a:bodyPr lIns="0" tIns="0" rIns="0" bIns="0" rtlCol="0" anchor="t">
            <a:spAutoFit/>
          </a:bodyPr>
          <a:lstStyle/>
          <a:p>
            <a:pPr>
              <a:lnSpc>
                <a:spcPts val="2591"/>
              </a:lnSpc>
            </a:pPr>
            <a:r>
              <a:rPr lang="en-US" sz="1850" b="1">
                <a:solidFill>
                  <a:srgbClr val="000000"/>
                </a:solidFill>
                <a:latin typeface="Quicksand 2 Bold"/>
                <a:ea typeface="Quicksand 2 Bold"/>
                <a:cs typeface="Quicksand 2 Bold"/>
                <a:sym typeface="Quicksand 2 Bold"/>
              </a:rPr>
              <a:t>Who we work with:</a:t>
            </a:r>
          </a:p>
          <a:p>
            <a:pPr>
              <a:lnSpc>
                <a:spcPts val="925"/>
              </a:lnSpc>
            </a:pPr>
            <a:endParaRPr lang="en-US" sz="1850" b="1">
              <a:solidFill>
                <a:srgbClr val="000000"/>
              </a:solidFill>
              <a:latin typeface="Quicksand 2 Bold"/>
              <a:ea typeface="Quicksand 2 Bold"/>
              <a:cs typeface="Quicksand 2 Bold"/>
              <a:sym typeface="Quicksand 2 Bold"/>
            </a:endParaRPr>
          </a:p>
          <a:p>
            <a:pPr marL="399436" lvl="1" indent="-199718">
              <a:lnSpc>
                <a:spcPts val="2591"/>
              </a:lnSpc>
              <a:buAutoNum type="arabicPeriod"/>
            </a:pPr>
            <a:r>
              <a:rPr lang="en-US" sz="1850">
                <a:solidFill>
                  <a:srgbClr val="000000"/>
                </a:solidFill>
                <a:latin typeface="Quicksand 2"/>
                <a:ea typeface="Quicksand 2"/>
                <a:cs typeface="Quicksand 2"/>
                <a:sym typeface="Quicksand 2"/>
              </a:rPr>
              <a:t>The child / young person</a:t>
            </a:r>
          </a:p>
          <a:p>
            <a:pPr marL="399436" lvl="1" indent="-199718">
              <a:lnSpc>
                <a:spcPts val="2591"/>
              </a:lnSpc>
              <a:buAutoNum type="arabicPeriod"/>
            </a:pPr>
            <a:r>
              <a:rPr lang="en-US" sz="1850">
                <a:solidFill>
                  <a:srgbClr val="000000"/>
                </a:solidFill>
                <a:latin typeface="Quicksand 2"/>
                <a:ea typeface="Quicksand 2"/>
                <a:cs typeface="Quicksand 2"/>
                <a:sym typeface="Quicksand 2"/>
              </a:rPr>
              <a:t>The child/young person and their parent/carer </a:t>
            </a:r>
          </a:p>
          <a:p>
            <a:pPr marL="399436" lvl="1" indent="-199718">
              <a:lnSpc>
                <a:spcPts val="2591"/>
              </a:lnSpc>
              <a:buAutoNum type="arabicPeriod"/>
            </a:pPr>
            <a:r>
              <a:rPr lang="en-US" sz="1850">
                <a:solidFill>
                  <a:srgbClr val="000000"/>
                </a:solidFill>
                <a:latin typeface="Quicksand 2"/>
                <a:ea typeface="Quicksand 2"/>
                <a:cs typeface="Quicksand 2"/>
                <a:sym typeface="Quicksand 2"/>
              </a:rPr>
              <a:t>Parent/carer alone - for children under 8 (anxiety/ behaviour)</a:t>
            </a:r>
          </a:p>
          <a:p>
            <a:pPr>
              <a:lnSpc>
                <a:spcPts val="1850"/>
              </a:lnSpc>
            </a:pPr>
            <a:endParaRPr lang="en-US" sz="1850">
              <a:solidFill>
                <a:srgbClr val="000000"/>
              </a:solidFill>
              <a:latin typeface="Quicksand 2"/>
              <a:ea typeface="Quicksand 2"/>
              <a:cs typeface="Quicksand 2"/>
              <a:sym typeface="Quicksand 2"/>
            </a:endParaRPr>
          </a:p>
          <a:p>
            <a:pPr marL="399436" lvl="1" indent="-199718">
              <a:lnSpc>
                <a:spcPts val="2591"/>
              </a:lnSpc>
              <a:buFont typeface="Arial"/>
              <a:buChar char="•"/>
            </a:pPr>
            <a:r>
              <a:rPr lang="en-US" sz="1850">
                <a:solidFill>
                  <a:srgbClr val="000000"/>
                </a:solidFill>
                <a:latin typeface="Quicksand 2"/>
                <a:ea typeface="Quicksand 2"/>
                <a:cs typeface="Quicksand 2"/>
                <a:sym typeface="Quicksand 2"/>
              </a:rPr>
              <a:t>Anxiety or worries - specific, social, separation, panic, general and some obsessive compulsive difficulties (OCD).</a:t>
            </a:r>
          </a:p>
          <a:p>
            <a:pPr marL="399436" lvl="1" indent="-199718">
              <a:lnSpc>
                <a:spcPts val="2591"/>
              </a:lnSpc>
              <a:buFont typeface="Arial"/>
              <a:buChar char="•"/>
            </a:pPr>
            <a:r>
              <a:rPr lang="en-US" sz="1850">
                <a:solidFill>
                  <a:srgbClr val="000000"/>
                </a:solidFill>
                <a:latin typeface="Quicksand 2"/>
                <a:ea typeface="Quicksand 2"/>
                <a:cs typeface="Quicksand 2"/>
                <a:sym typeface="Quicksand 2"/>
              </a:rPr>
              <a:t>Low Mood (most often found in secondary but can present in primary) </a:t>
            </a:r>
          </a:p>
          <a:p>
            <a:pPr marL="399436" lvl="1" indent="-199718">
              <a:lnSpc>
                <a:spcPts val="2591"/>
              </a:lnSpc>
              <a:buFont typeface="Arial"/>
              <a:buChar char="•"/>
            </a:pPr>
            <a:r>
              <a:rPr lang="en-US" sz="1850">
                <a:solidFill>
                  <a:srgbClr val="000000"/>
                </a:solidFill>
                <a:latin typeface="Quicksand 2"/>
                <a:ea typeface="Quicksand 2"/>
                <a:cs typeface="Quicksand 2"/>
                <a:sym typeface="Quicksand 2"/>
              </a:rPr>
              <a:t>Behavioural difficulties </a:t>
            </a:r>
          </a:p>
          <a:p>
            <a:pPr>
              <a:lnSpc>
                <a:spcPts val="925"/>
              </a:lnSpc>
            </a:pPr>
            <a:endParaRPr lang="en-US" sz="1850">
              <a:solidFill>
                <a:srgbClr val="000000"/>
              </a:solidFill>
              <a:latin typeface="Quicksand 2"/>
              <a:ea typeface="Quicksand 2"/>
              <a:cs typeface="Quicksand 2"/>
              <a:sym typeface="Quicksand 2"/>
            </a:endParaRPr>
          </a:p>
          <a:p>
            <a:pPr algn="ctr">
              <a:lnSpc>
                <a:spcPts val="1850"/>
              </a:lnSpc>
            </a:pPr>
            <a:r>
              <a:rPr lang="en-US" sz="1850" u="sng">
                <a:solidFill>
                  <a:srgbClr val="000000"/>
                </a:solidFill>
                <a:latin typeface="Quicksand 2"/>
                <a:ea typeface="Quicksand 2"/>
                <a:cs typeface="Quicksand 2"/>
                <a:sym typeface="Quicksand 2"/>
              </a:rPr>
              <a:t>We only ever work with people who consent to and want the </a:t>
            </a:r>
          </a:p>
          <a:p>
            <a:pPr algn="ctr">
              <a:lnSpc>
                <a:spcPts val="1850"/>
              </a:lnSpc>
            </a:pPr>
            <a:r>
              <a:rPr lang="en-US" sz="1850" u="sng">
                <a:solidFill>
                  <a:srgbClr val="000000"/>
                </a:solidFill>
                <a:latin typeface="Quicksand 2"/>
                <a:ea typeface="Quicksand 2"/>
                <a:cs typeface="Quicksand 2"/>
                <a:sym typeface="Quicksand 2"/>
              </a:rPr>
              <a:t>support</a:t>
            </a:r>
          </a:p>
        </p:txBody>
      </p:sp>
      <p:sp>
        <p:nvSpPr>
          <p:cNvPr id="8" name="Freeform 8"/>
          <p:cNvSpPr/>
          <p:nvPr/>
        </p:nvSpPr>
        <p:spPr>
          <a:xfrm>
            <a:off x="8134413" y="4925709"/>
            <a:ext cx="877189" cy="961742"/>
          </a:xfrm>
          <a:custGeom>
            <a:avLst/>
            <a:gdLst/>
            <a:ahLst/>
            <a:cxnLst/>
            <a:rect l="l" t="t" r="r" b="b"/>
            <a:pathLst>
              <a:path w="1754378" h="1923485">
                <a:moveTo>
                  <a:pt x="0" y="0"/>
                </a:moveTo>
                <a:lnTo>
                  <a:pt x="1754378" y="0"/>
                </a:lnTo>
                <a:lnTo>
                  <a:pt x="1754378" y="1923485"/>
                </a:lnTo>
                <a:lnTo>
                  <a:pt x="0" y="1923485"/>
                </a:lnTo>
                <a:lnTo>
                  <a:pt x="0" y="0"/>
                </a:lnTo>
                <a:close/>
              </a:path>
            </a:pathLst>
          </a:custGeom>
          <a:blipFill>
            <a:blip r:embed="rId2"/>
            <a:stretch>
              <a:fillRect/>
            </a:stretch>
          </a:blipFill>
        </p:spPr>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99FF"/>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E1CB15-F388-4B71-94F9-99BD2D4C41A5}"/>
              </a:ext>
            </a:extLst>
          </p:cNvPr>
          <p:cNvSpPr>
            <a:spLocks noGrp="1"/>
          </p:cNvSpPr>
          <p:nvPr>
            <p:ph idx="1"/>
          </p:nvPr>
        </p:nvSpPr>
        <p:spPr>
          <a:xfrm>
            <a:off x="628650" y="2226468"/>
            <a:ext cx="7886700" cy="4082852"/>
          </a:xfrm>
        </p:spPr>
        <p:txBody>
          <a:bodyPr>
            <a:normAutofit/>
          </a:bodyPr>
          <a:lstStyle/>
          <a:p>
            <a:pPr marL="0" indent="0">
              <a:buNone/>
            </a:pPr>
            <a:endParaRPr lang="en-US" dirty="0"/>
          </a:p>
          <a:p>
            <a:pPr marL="0" indent="0" algn="ctr">
              <a:buNone/>
            </a:pPr>
            <a:r>
              <a:rPr lang="en-US" sz="2400" dirty="0"/>
              <a:t>We are really pleased to be continuing our fantastic relationship with Churchill Music this year – a local concert and music education charity known for its excellence, innovation and energy in encouraging primary-aged pupils to experience the wide range of opportunities that music can offer. </a:t>
            </a:r>
          </a:p>
          <a:p>
            <a:pPr marL="0" indent="0" algn="ctr">
              <a:buNone/>
            </a:pPr>
            <a:r>
              <a:rPr lang="en-US" sz="2400" dirty="0"/>
              <a:t>Please watch their information video ‘How music helps us learn’ (link on each class page) to see the philosophy behind the work they tirelessly do in our local community</a:t>
            </a:r>
            <a:r>
              <a:rPr lang="en-US" sz="2000" dirty="0"/>
              <a:t>.  </a:t>
            </a:r>
          </a:p>
          <a:p>
            <a:pPr marL="0" indent="0">
              <a:buNone/>
            </a:pPr>
            <a:endParaRPr lang="en-US" dirty="0"/>
          </a:p>
        </p:txBody>
      </p:sp>
      <p:pic>
        <p:nvPicPr>
          <p:cNvPr id="6" name="Picture 5">
            <a:extLst>
              <a:ext uri="{FF2B5EF4-FFF2-40B4-BE49-F238E27FC236}">
                <a16:creationId xmlns:a16="http://schemas.microsoft.com/office/drawing/2014/main" id="{70880573-E212-4A6A-BE40-EDF09363D504}"/>
              </a:ext>
            </a:extLst>
          </p:cNvPr>
          <p:cNvPicPr>
            <a:picLocks noChangeAspect="1"/>
          </p:cNvPicPr>
          <p:nvPr/>
        </p:nvPicPr>
        <p:blipFill>
          <a:blip r:embed="rId2"/>
          <a:stretch>
            <a:fillRect/>
          </a:stretch>
        </p:blipFill>
        <p:spPr>
          <a:xfrm>
            <a:off x="3059832" y="667214"/>
            <a:ext cx="2823210" cy="1580998"/>
          </a:xfrm>
          <a:prstGeom prst="rect">
            <a:avLst/>
          </a:prstGeom>
        </p:spPr>
      </p:pic>
    </p:spTree>
    <p:extLst>
      <p:ext uri="{BB962C8B-B14F-4D97-AF65-F5344CB8AC3E}">
        <p14:creationId xmlns:p14="http://schemas.microsoft.com/office/powerpoint/2010/main" val="15853467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99FF"/>
        </a:solidFill>
        <a:effectLst/>
      </p:bgPr>
    </p:bg>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111DA95C-ABD6-0DAF-AA31-D3CA362F9CB1}"/>
              </a:ext>
            </a:extLst>
          </p:cNvPr>
          <p:cNvSpPr>
            <a:spLocks noChangeArrowheads="1"/>
          </p:cNvSpPr>
          <p:nvPr/>
        </p:nvSpPr>
        <p:spPr bwMode="auto">
          <a:xfrm>
            <a:off x="1905000" y="228600"/>
            <a:ext cx="386836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nchor="t">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37931725" indent="-37474525">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50000"/>
              </a:spcBef>
              <a:buFontTx/>
              <a:buNone/>
            </a:pPr>
            <a:r>
              <a:rPr lang="en-GB" altLang="en-US" sz="4000" u="sng" dirty="0">
                <a:latin typeface="Comic Sans MS"/>
                <a:cs typeface="Times New Roman"/>
              </a:rPr>
              <a:t>Please help us...</a:t>
            </a:r>
          </a:p>
        </p:txBody>
      </p:sp>
      <p:sp>
        <p:nvSpPr>
          <p:cNvPr id="8195" name="Rectangle 3">
            <a:extLst>
              <a:ext uri="{FF2B5EF4-FFF2-40B4-BE49-F238E27FC236}">
                <a16:creationId xmlns:a16="http://schemas.microsoft.com/office/drawing/2014/main" id="{2CD238CA-6F11-C18B-8F13-D82EED146F89}"/>
              </a:ext>
            </a:extLst>
          </p:cNvPr>
          <p:cNvSpPr>
            <a:spLocks noChangeArrowheads="1"/>
          </p:cNvSpPr>
          <p:nvPr/>
        </p:nvSpPr>
        <p:spPr bwMode="auto">
          <a:xfrm>
            <a:off x="89694" y="936486"/>
            <a:ext cx="8964612" cy="5786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marL="24161750" indent="-2416175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lvl="1" eaLnBrk="1" hangingPunct="1">
              <a:spcBef>
                <a:spcPct val="50000"/>
              </a:spcBef>
              <a:buFont typeface="Arial" panose="020B0604020202020204" pitchFamily="34" charset="0"/>
              <a:buChar char="•"/>
            </a:pPr>
            <a:r>
              <a:rPr lang="en-GB" altLang="en-US" sz="2000" dirty="0">
                <a:latin typeface="Comic Sans MS"/>
                <a:cs typeface="Times New Roman"/>
              </a:rPr>
              <a:t>8.45 am - drop off time. (Register closes at 8.55am)</a:t>
            </a:r>
            <a:endParaRPr lang="en-GB" altLang="en-US" sz="2000" dirty="0">
              <a:latin typeface="Comic Sans MS" panose="030F0702030302020204" pitchFamily="66" charset="0"/>
            </a:endParaRPr>
          </a:p>
          <a:p>
            <a:pPr lvl="1" eaLnBrk="1" hangingPunct="1">
              <a:spcBef>
                <a:spcPct val="50000"/>
              </a:spcBef>
              <a:buFont typeface="Arial" panose="020B0604020202020204" pitchFamily="34" charset="0"/>
              <a:buChar char="•"/>
            </a:pPr>
            <a:r>
              <a:rPr lang="en-GB" altLang="en-US" sz="2000" dirty="0">
                <a:latin typeface="Comic Sans MS"/>
                <a:cs typeface="Times New Roman"/>
              </a:rPr>
              <a:t>3.20 pm pick-up time.</a:t>
            </a:r>
          </a:p>
          <a:p>
            <a:pPr lvl="1" eaLnBrk="1" hangingPunct="1">
              <a:spcBef>
                <a:spcPct val="50000"/>
              </a:spcBef>
              <a:buFont typeface="Arial" panose="020B0604020202020204" pitchFamily="34" charset="0"/>
              <a:buChar char="•"/>
            </a:pPr>
            <a:r>
              <a:rPr lang="en-GB" altLang="en-US" sz="2000" dirty="0">
                <a:latin typeface="Comic Sans MS"/>
                <a:cs typeface="Times New Roman"/>
              </a:rPr>
              <a:t>Absence - please send an email and/or make a phone call.</a:t>
            </a:r>
          </a:p>
          <a:p>
            <a:pPr lvl="1" eaLnBrk="1" hangingPunct="1">
              <a:spcBef>
                <a:spcPct val="50000"/>
              </a:spcBef>
              <a:buFont typeface="Arial" panose="020B0604020202020204" pitchFamily="34" charset="0"/>
              <a:buChar char="•"/>
            </a:pPr>
            <a:r>
              <a:rPr lang="en-GB" altLang="en-US" sz="2000" dirty="0">
                <a:latin typeface="Comic Sans MS"/>
                <a:cs typeface="Times New Roman"/>
              </a:rPr>
              <a:t>Medicines/health issues - we need to know please.</a:t>
            </a:r>
          </a:p>
          <a:p>
            <a:pPr lvl="1" eaLnBrk="1" hangingPunct="1">
              <a:spcBef>
                <a:spcPct val="50000"/>
              </a:spcBef>
              <a:buFont typeface="Arial" panose="020B0604020202020204" pitchFamily="34" charset="0"/>
              <a:buChar char="•"/>
            </a:pPr>
            <a:r>
              <a:rPr lang="en-GB" altLang="en-US" sz="2000" dirty="0">
                <a:latin typeface="Comic Sans MS"/>
                <a:cs typeface="Times New Roman"/>
              </a:rPr>
              <a:t>Concerns/queries - please see us before/after school. After school is usually much better for a longer chat as it’s important to settle children quickly in the mornings.</a:t>
            </a:r>
          </a:p>
          <a:p>
            <a:pPr lvl="1" eaLnBrk="1" hangingPunct="1">
              <a:spcBef>
                <a:spcPct val="50000"/>
              </a:spcBef>
              <a:buFont typeface="Arial" panose="020B0604020202020204" pitchFamily="34" charset="0"/>
              <a:buChar char="•"/>
            </a:pPr>
            <a:r>
              <a:rPr lang="en-GB" altLang="en-US" sz="2000" dirty="0">
                <a:latin typeface="Comic Sans MS"/>
                <a:cs typeface="Times New Roman"/>
              </a:rPr>
              <a:t>If you are working, then please do email the office with any queries and we will get back to you as soon as we can.</a:t>
            </a:r>
          </a:p>
          <a:p>
            <a:pPr lvl="1" eaLnBrk="1" hangingPunct="1">
              <a:spcBef>
                <a:spcPct val="50000"/>
              </a:spcBef>
              <a:buFont typeface="Arial" panose="020B0604020202020204" pitchFamily="34" charset="0"/>
              <a:buChar char="•"/>
            </a:pPr>
            <a:r>
              <a:rPr lang="en-GB" altLang="en-US" sz="2000" dirty="0">
                <a:latin typeface="Comic Sans MS"/>
                <a:cs typeface="Times New Roman"/>
              </a:rPr>
              <a:t>Space is limited, so please think about whether it is necessary for your child to bring a LARGE bag/rucksack to school.      </a:t>
            </a:r>
          </a:p>
          <a:p>
            <a:pPr lvl="1" eaLnBrk="1" hangingPunct="1">
              <a:spcBef>
                <a:spcPct val="50000"/>
              </a:spcBef>
              <a:buFont typeface="Arial" panose="020B0604020202020204" pitchFamily="34" charset="0"/>
              <a:buChar char="•"/>
            </a:pPr>
            <a:r>
              <a:rPr lang="en-GB" altLang="en-US" sz="2000" dirty="0">
                <a:latin typeface="Comic Sans MS"/>
                <a:cs typeface="Times New Roman"/>
              </a:rPr>
              <a:t>Please look at the Year 2 class page on the school website as there are lots of photographs and important information.  Also please look at the newsletters when they are sent out as they also include very important whole school information.</a:t>
            </a:r>
          </a:p>
        </p:txBody>
      </p:sp>
      <p:pic>
        <p:nvPicPr>
          <p:cNvPr id="15364" name="Picture 4" descr="F:\PFiles\MSOffice\Clipart\WebArt\bs00011a.gif">
            <a:extLst>
              <a:ext uri="{FF2B5EF4-FFF2-40B4-BE49-F238E27FC236}">
                <a16:creationId xmlns:a16="http://schemas.microsoft.com/office/drawing/2014/main" id="{3124D1A1-9A78-95DF-DE05-EA3E8253F1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388" y="239713"/>
            <a:ext cx="1655762" cy="112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B761FF"/>
        </a:solidFill>
        <a:effectLst/>
      </p:bgPr>
    </p:bg>
    <p:spTree>
      <p:nvGrpSpPr>
        <p:cNvPr id="1" name=""/>
        <p:cNvGrpSpPr/>
        <p:nvPr/>
      </p:nvGrpSpPr>
      <p:grpSpPr>
        <a:xfrm>
          <a:off x="0" y="0"/>
          <a:ext cx="0" cy="0"/>
          <a:chOff x="0" y="0"/>
          <a:chExt cx="0" cy="0"/>
        </a:xfrm>
      </p:grpSpPr>
      <p:sp>
        <p:nvSpPr>
          <p:cNvPr id="16391" name="Slide Background">
            <a:extLst>
              <a:ext uri="{FF2B5EF4-FFF2-40B4-BE49-F238E27FC236}">
                <a16:creationId xmlns:a16="http://schemas.microsoft.com/office/drawing/2014/main" id="{5F637E18-EF26-4327-9077-7FFC67B98B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3998"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6393" name="Rectangle 16392">
            <a:extLst>
              <a:ext uri="{FF2B5EF4-FFF2-40B4-BE49-F238E27FC236}">
                <a16:creationId xmlns:a16="http://schemas.microsoft.com/office/drawing/2014/main" id="{3EED6667-6BE8-A2AB-422A-5A1D89727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4000" cy="1696413"/>
          </a:xfrm>
          <a:prstGeom prst="rect">
            <a:avLst/>
          </a:prstGeom>
          <a:ln>
            <a:noFill/>
          </a:ln>
          <a:effectLst>
            <a:outerShdw blurRad="304800" dist="114300" dir="5460000" sx="92000" sy="92000" algn="t" rotWithShape="0">
              <a:srgbClr val="000000">
                <a:alpha val="14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86" name="TextBox 2">
            <a:extLst>
              <a:ext uri="{FF2B5EF4-FFF2-40B4-BE49-F238E27FC236}">
                <a16:creationId xmlns:a16="http://schemas.microsoft.com/office/drawing/2014/main" id="{FA579C08-6AD0-39AF-1EA4-7FBA595D9C9B}"/>
              </a:ext>
            </a:extLst>
          </p:cNvPr>
          <p:cNvSpPr txBox="1">
            <a:spLocks noChangeArrowheads="1"/>
          </p:cNvSpPr>
          <p:nvPr/>
        </p:nvSpPr>
        <p:spPr bwMode="auto">
          <a:xfrm>
            <a:off x="1797819" y="164998"/>
            <a:ext cx="5261624" cy="123522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algn="ctr" eaLnBrk="1" hangingPunct="1">
              <a:lnSpc>
                <a:spcPct val="90000"/>
              </a:lnSpc>
              <a:spcAft>
                <a:spcPts val="600"/>
              </a:spcAft>
            </a:pPr>
            <a:r>
              <a:rPr lang="en-US" altLang="en-US" sz="3100" u="sng" kern="1200" dirty="0">
                <a:latin typeface="Comic Sans MS"/>
                <a:ea typeface="+mj-ea"/>
                <a:cs typeface="+mj-cs"/>
              </a:rPr>
              <a:t>Weekly Timetable</a:t>
            </a:r>
            <a:endParaRPr lang="en-US">
              <a:ea typeface="+mj-ea"/>
            </a:endParaRPr>
          </a:p>
        </p:txBody>
      </p:sp>
      <p:pic>
        <p:nvPicPr>
          <p:cNvPr id="3" name="Picture 2">
            <a:extLst>
              <a:ext uri="{FF2B5EF4-FFF2-40B4-BE49-F238E27FC236}">
                <a16:creationId xmlns:a16="http://schemas.microsoft.com/office/drawing/2014/main" id="{1C557219-A561-4261-980E-7B20E826FB36}"/>
              </a:ext>
            </a:extLst>
          </p:cNvPr>
          <p:cNvPicPr>
            <a:picLocks noChangeAspect="1"/>
          </p:cNvPicPr>
          <p:nvPr/>
        </p:nvPicPr>
        <p:blipFill>
          <a:blip r:embed="rId2"/>
          <a:stretch>
            <a:fillRect/>
          </a:stretch>
        </p:blipFill>
        <p:spPr>
          <a:xfrm>
            <a:off x="170835" y="1435098"/>
            <a:ext cx="8802328" cy="4991797"/>
          </a:xfrm>
          <a:prstGeom prst="rect">
            <a:avLst/>
          </a:prstGeom>
        </p:spPr>
      </p:pic>
    </p:spTree>
  </p:cSld>
  <p:clrMapOvr>
    <a:masterClrMapping/>
  </p:clrMapOvr>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1B4841F1F3D943869190627278525B" ma:contentTypeVersion="15" ma:contentTypeDescription="Create a new document." ma:contentTypeScope="" ma:versionID="42158a0a1d4367e59e1d87c04d2e5e80">
  <xsd:schema xmlns:xsd="http://www.w3.org/2001/XMLSchema" xmlns:xs="http://www.w3.org/2001/XMLSchema" xmlns:p="http://schemas.microsoft.com/office/2006/metadata/properties" xmlns:ns3="145e43d7-0298-4127-87c6-acd8e23e1ff4" xmlns:ns4="f967e21f-7325-4631-9de8-423078a95c98" targetNamespace="http://schemas.microsoft.com/office/2006/metadata/properties" ma:root="true" ma:fieldsID="4fab2c79bc19ef5b15d7fb9b07444197" ns3:_="" ns4:_="">
    <xsd:import namespace="145e43d7-0298-4127-87c6-acd8e23e1ff4"/>
    <xsd:import namespace="f967e21f-7325-4631-9de8-423078a95c98"/>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LengthInSeconds" minOccurs="0"/>
                <xsd:element ref="ns4:SharedWithUsers" minOccurs="0"/>
                <xsd:element ref="ns4:SharedWithDetails" minOccurs="0"/>
                <xsd:element ref="ns4:SharingHintHash" minOccurs="0"/>
                <xsd:element ref="ns3:_activity"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45e43d7-0298-4127-87c6-acd8e23e1ff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_activity" ma:index="21" nillable="true" ma:displayName="_activity" ma:hidden="true" ma:internalName="_activity">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967e21f-7325-4631-9de8-423078a95c98"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145e43d7-0298-4127-87c6-acd8e23e1ff4" xsi:nil="true"/>
  </documentManagement>
</p:properties>
</file>

<file path=customXml/itemProps1.xml><?xml version="1.0" encoding="utf-8"?>
<ds:datastoreItem xmlns:ds="http://schemas.openxmlformats.org/officeDocument/2006/customXml" ds:itemID="{A0CAA5E3-5523-470D-A6A1-9E55EDD9FB5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45e43d7-0298-4127-87c6-acd8e23e1ff4"/>
    <ds:schemaRef ds:uri="f967e21f-7325-4631-9de8-423078a95c9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EF6E6A5-40C3-42BE-916B-617BAF043136}">
  <ds:schemaRefs>
    <ds:schemaRef ds:uri="http://schemas.microsoft.com/sharepoint/v3/contenttype/forms"/>
  </ds:schemaRefs>
</ds:datastoreItem>
</file>

<file path=customXml/itemProps3.xml><?xml version="1.0" encoding="utf-8"?>
<ds:datastoreItem xmlns:ds="http://schemas.openxmlformats.org/officeDocument/2006/customXml" ds:itemID="{F4D7F7AE-976F-464E-AE07-F24B37BEF1A6}">
  <ds:schemaRefs>
    <ds:schemaRef ds:uri="http://purl.org/dc/dcmitype/"/>
    <ds:schemaRef ds:uri="http://purl.org/dc/terms/"/>
    <ds:schemaRef ds:uri="http://purl.org/dc/elements/1.1/"/>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www.w3.org/XML/1998/namespace"/>
    <ds:schemaRef ds:uri="145e43d7-0298-4127-87c6-acd8e23e1ff4"/>
    <ds:schemaRef ds:uri="f967e21f-7325-4631-9de8-423078a95c98"/>
  </ds:schemaRefs>
</ds:datastoreItem>
</file>

<file path=docProps/app.xml><?xml version="1.0" encoding="utf-8"?>
<Properties xmlns="http://schemas.openxmlformats.org/officeDocument/2006/extended-properties" xmlns:vt="http://schemas.openxmlformats.org/officeDocument/2006/docPropsVTypes">
  <Template>Ion Boardroom</Template>
  <TotalTime>855</TotalTime>
  <Words>1783</Words>
  <Application>Microsoft Office PowerPoint</Application>
  <PresentationFormat>On-screen Show (4:3)</PresentationFormat>
  <Paragraphs>127</Paragraphs>
  <Slides>24</Slides>
  <Notes>1</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24</vt:i4>
      </vt:variant>
    </vt:vector>
  </HeadingPairs>
  <TitlesOfParts>
    <vt:vector size="37" baseType="lpstr">
      <vt:lpstr>Arial</vt:lpstr>
      <vt:lpstr>Calibri</vt:lpstr>
      <vt:lpstr>Calibri Light</vt:lpstr>
      <vt:lpstr>Comic Sans MS</vt:lpstr>
      <vt:lpstr>League Spartan</vt:lpstr>
      <vt:lpstr>Quicksand 1</vt:lpstr>
      <vt:lpstr>Quicksand 1 Bold</vt:lpstr>
      <vt:lpstr>Quicksand 2</vt:lpstr>
      <vt:lpstr>Quicksand 2 Bold</vt:lpstr>
      <vt:lpstr>Times New Roman</vt:lpstr>
      <vt:lpstr>Default Design</vt:lpstr>
      <vt:lpstr>Default Design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Six Principles of Nurture </vt:lpstr>
      <vt:lpstr>PowerPoint Presentation</vt:lpstr>
      <vt:lpstr>PINS Project 2025-2026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Penny Hardwick</dc:creator>
  <cp:lastModifiedBy>Annie Ford</cp:lastModifiedBy>
  <cp:revision>227</cp:revision>
  <dcterms:created xsi:type="dcterms:W3CDTF">2022-09-01T19:54:16Z</dcterms:created>
  <dcterms:modified xsi:type="dcterms:W3CDTF">2025-09-11T07:24:02Z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0x010100B31B4841F1F3D943869190627278525B</vt:lpwstr>
  </property>
  <property fmtid="{D5CDD505-2E9C-101B-9397-08002B2CF9AE}" pid="3" name="_activity">
    <vt:lpwstr/>
  </property>
</Properties>
</file>