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38" autoAdjust="0"/>
    <p:restoredTop sz="94660"/>
  </p:normalViewPr>
  <p:slideViewPr>
    <p:cSldViewPr snapToGrid="0">
      <p:cViewPr varScale="1">
        <p:scale>
          <a:sx n="71" d="100"/>
          <a:sy n="71" d="100"/>
        </p:scale>
        <p:origin x="11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English</a:t>
            </a:r>
          </a:p>
          <a:p>
            <a:pPr algn="ctr"/>
            <a:r>
              <a:rPr lang="en-GB" sz="1000" b="1" dirty="0" err="1">
                <a:solidFill>
                  <a:schemeClr val="tx1"/>
                </a:solidFill>
              </a:rPr>
              <a:t>Kaspar</a:t>
            </a:r>
            <a:r>
              <a:rPr lang="en-GB" sz="1000" b="1" dirty="0">
                <a:solidFill>
                  <a:schemeClr val="tx1"/>
                </a:solidFill>
              </a:rPr>
              <a:t> Prince of Cats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Final outcome: </a:t>
            </a:r>
            <a:r>
              <a:rPr lang="en-GB" sz="1000" dirty="0">
                <a:solidFill>
                  <a:schemeClr val="tx1"/>
                </a:solidFill>
              </a:rPr>
              <a:t>Character description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Use expanded noun phrases to convey complicated information concisely.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Use passive verbs to affect the presentation of information in a sentence.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chemeClr val="tx1"/>
                </a:solidFill>
                <a:effectLst/>
              </a:rPr>
              <a:t>In narrative, creating atmosphere by describing characters and settings with correctly punctuated dialogue which begins to advance the action.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The Princess Blankets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Final outcome: </a:t>
            </a:r>
            <a:r>
              <a:rPr lang="en-GB" sz="1000" dirty="0">
                <a:solidFill>
                  <a:schemeClr val="tx1"/>
                </a:solidFill>
              </a:rPr>
              <a:t>Narrative using figurative language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use modal verbs and subjunctive form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use figurative language to create personified phrases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use adverbials, ‘</a:t>
            </a:r>
            <a:r>
              <a:rPr lang="en-GB" sz="1000" dirty="0" err="1">
                <a:solidFill>
                  <a:schemeClr val="tx1"/>
                </a:solidFill>
              </a:rPr>
              <a:t>ing</a:t>
            </a:r>
            <a:r>
              <a:rPr lang="en-GB" sz="1000" dirty="0">
                <a:solidFill>
                  <a:schemeClr val="tx1"/>
                </a:solidFill>
              </a:rPr>
              <a:t>’ and ‘ed’ sentence starters, relative clauses and parenthesis effectively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  Printing Techniques</a:t>
            </a:r>
          </a:p>
          <a:p>
            <a:r>
              <a:rPr lang="en-GB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look at the work of different print artists and describe their work.</a:t>
            </a:r>
          </a:p>
          <a:p>
            <a:r>
              <a:rPr lang="en-GB" sz="1100" dirty="0">
                <a:solidFill>
                  <a:schemeClr val="tx1"/>
                </a:solidFill>
              </a:rPr>
              <a:t>To use mono block printing to create an image.</a:t>
            </a:r>
          </a:p>
          <a:p>
            <a:r>
              <a:rPr lang="en-GB" sz="1100" dirty="0">
                <a:solidFill>
                  <a:schemeClr val="tx1"/>
                </a:solidFill>
              </a:rPr>
              <a:t>To use multi-layer block printing to create an image.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pPr algn="ctr"/>
            <a:endParaRPr lang="en-GB" sz="9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34366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r>
              <a:rPr lang="en-GB" sz="1200" dirty="0">
                <a:solidFill>
                  <a:schemeClr val="tx1"/>
                </a:solidFill>
              </a:rPr>
              <a:t>Learn and perform a number of songs for the end of year production.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  Programming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Exploring conditions, Selecting outcomes,  Asking binary questions, Designing and testing a quiz.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Animals Including Humans</a:t>
            </a:r>
          </a:p>
          <a:p>
            <a:r>
              <a:rPr lang="en-GB" sz="1200" dirty="0">
                <a:solidFill>
                  <a:schemeClr val="tx1"/>
                </a:solidFill>
              </a:rPr>
              <a:t>Identify the key stages of a mammal’s life cycle.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the gestation period of mammals.</a:t>
            </a:r>
          </a:p>
          <a:p>
            <a:r>
              <a:rPr lang="en-GB" sz="1200" dirty="0">
                <a:solidFill>
                  <a:schemeClr val="tx1"/>
                </a:solidFill>
              </a:rPr>
              <a:t>Learn about foetal development.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the hand span of differently aged children.</a:t>
            </a:r>
          </a:p>
          <a:p>
            <a:r>
              <a:rPr lang="en-GB" sz="1200" dirty="0">
                <a:solidFill>
                  <a:schemeClr val="tx1"/>
                </a:solidFill>
              </a:rPr>
              <a:t>Learn about the changes experienced in puberty.</a:t>
            </a:r>
          </a:p>
          <a:p>
            <a:r>
              <a:rPr lang="en-GB" sz="1200" dirty="0">
                <a:solidFill>
                  <a:schemeClr val="tx1"/>
                </a:solidFill>
              </a:rPr>
              <a:t>Describe the changes humans may experience during old age.</a:t>
            </a: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5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6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50" b="1" dirty="0">
                <a:solidFill>
                  <a:schemeClr val="tx1"/>
                </a:solidFill>
              </a:rPr>
              <a:t>Geography     Energy and Sustainability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</a:rPr>
              <a:t>Why is electricity important and how is it generated?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</a:rPr>
              <a:t>I can explain the links between energy use, fossil fuels, carbon emissions and climate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</a:rPr>
              <a:t>I can identify the advantages and disadvantages of renewable sources of energy.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</a:rPr>
              <a:t>I can explain actions that I can take to </a:t>
            </a:r>
            <a:r>
              <a:rPr lang="en-GB" sz="1150" dirty="0">
                <a:solidFill>
                  <a:schemeClr val="tx1"/>
                </a:solidFill>
              </a:rPr>
              <a:t>reduce </a:t>
            </a:r>
            <a:r>
              <a:rPr lang="en-GB" sz="1000" dirty="0">
                <a:solidFill>
                  <a:schemeClr val="tx1"/>
                </a:solidFill>
              </a:rPr>
              <a:t>energy use.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What is the best way for a Christian to show commitment to God?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320879" y="19395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Maths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Position and Direction:</a:t>
            </a:r>
          </a:p>
          <a:p>
            <a:r>
              <a:rPr lang="en-GB" sz="1100" dirty="0">
                <a:solidFill>
                  <a:schemeClr val="tx1"/>
                </a:solidFill>
              </a:rPr>
              <a:t>Read and plot coordinates; translation; lines of</a:t>
            </a:r>
          </a:p>
          <a:p>
            <a:r>
              <a:rPr lang="en-GB" sz="1100" dirty="0">
                <a:solidFill>
                  <a:schemeClr val="tx1"/>
                </a:solidFill>
              </a:rPr>
              <a:t>symmetry; reflection.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Decimals:</a:t>
            </a:r>
          </a:p>
          <a:p>
            <a:r>
              <a:rPr lang="en-GB" sz="1100" dirty="0">
                <a:solidFill>
                  <a:schemeClr val="tx1"/>
                </a:solidFill>
              </a:rPr>
              <a:t>Add and subtract decimals; decimal sequences;</a:t>
            </a:r>
          </a:p>
          <a:p>
            <a:r>
              <a:rPr lang="en-GB" sz="1100" dirty="0">
                <a:solidFill>
                  <a:schemeClr val="tx1"/>
                </a:solidFill>
              </a:rPr>
              <a:t>multiply and divide decimals by 10,100,1000;</a:t>
            </a:r>
          </a:p>
          <a:p>
            <a:r>
              <a:rPr lang="en-GB" sz="1100" dirty="0">
                <a:solidFill>
                  <a:schemeClr val="tx1"/>
                </a:solidFill>
              </a:rPr>
              <a:t>multiply and divide decimals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Negative numbers</a:t>
            </a:r>
          </a:p>
          <a:p>
            <a:r>
              <a:rPr lang="en-GB" sz="1100" dirty="0">
                <a:solidFill>
                  <a:schemeClr val="tx1"/>
                </a:solidFill>
              </a:rPr>
              <a:t>Understand negative numbers, count through zero, compare and order negative numbers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Converting Units</a:t>
            </a:r>
          </a:p>
          <a:p>
            <a:r>
              <a:rPr lang="en-GB" sz="1100" dirty="0">
                <a:solidFill>
                  <a:schemeClr val="tx1"/>
                </a:solidFill>
              </a:rPr>
              <a:t>Convert between metric and imperial, units of time and timetables.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Volume</a:t>
            </a:r>
          </a:p>
          <a:p>
            <a:r>
              <a:rPr lang="en-GB" sz="1100" dirty="0">
                <a:solidFill>
                  <a:schemeClr val="tx1"/>
                </a:solidFill>
              </a:rPr>
              <a:t>Cubic centimetres, estimate volume.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Rounders: </a:t>
            </a:r>
            <a:r>
              <a:rPr lang="en-GB" sz="1200" dirty="0">
                <a:solidFill>
                  <a:schemeClr val="tx1"/>
                </a:solidFill>
              </a:rPr>
              <a:t>Coordination and control, communication, team work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Athletics: </a:t>
            </a:r>
            <a:r>
              <a:rPr lang="en-GB" sz="1200" dirty="0">
                <a:solidFill>
                  <a:schemeClr val="tx1"/>
                </a:solidFill>
              </a:rPr>
              <a:t>Improve techniques for running, jumping and throwing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Sports Day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47299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1100" dirty="0">
                <a:solidFill>
                  <a:schemeClr val="tx1"/>
                </a:solidFill>
              </a:rPr>
              <a:t>Learn the number 50 and practise the numbers 1-50</a:t>
            </a:r>
          </a:p>
          <a:p>
            <a:r>
              <a:rPr lang="en-GB" sz="1100" dirty="0">
                <a:solidFill>
                  <a:schemeClr val="tx1"/>
                </a:solidFill>
              </a:rPr>
              <a:t>Learn the days of the week and months of the year.</a:t>
            </a:r>
          </a:p>
          <a:p>
            <a:r>
              <a:rPr lang="en-GB" sz="1100" dirty="0">
                <a:solidFill>
                  <a:schemeClr val="tx1"/>
                </a:solidFill>
              </a:rPr>
              <a:t>Learn verb phrases to introduce leisure activities. 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sz="1200" b="1" dirty="0">
                <a:solidFill>
                  <a:schemeClr val="tx1"/>
                </a:solidFill>
              </a:rPr>
              <a:t>Personal, Social and Health Education (PSHE)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Changing ME</a:t>
            </a:r>
          </a:p>
          <a:p>
            <a:r>
              <a:rPr lang="en-GB" sz="1200" dirty="0">
                <a:solidFill>
                  <a:schemeClr val="tx1"/>
                </a:solidFill>
              </a:rPr>
              <a:t>Positive self image, male puberty, female puberty, conception, changes for next year and the future.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573</TotalTime>
  <Words>488</Words>
  <Application>Microsoft Office PowerPoint</Application>
  <PresentationFormat>Custom</PresentationFormat>
  <Paragraphs>69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Claire Linham</cp:lastModifiedBy>
  <cp:revision>65</cp:revision>
  <cp:lastPrinted>2022-10-25T12:51:30Z</cp:lastPrinted>
  <dcterms:created xsi:type="dcterms:W3CDTF">2022-10-20T15:18:26Z</dcterms:created>
  <dcterms:modified xsi:type="dcterms:W3CDTF">2025-06-01T20:56:02Z</dcterms:modified>
</cp:coreProperties>
</file>