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13" r:id="rId1"/>
  </p:sldMasterIdLst>
  <p:sldIdLst>
    <p:sldId id="256" r:id="rId2"/>
    <p:sldId id="257" r:id="rId3"/>
    <p:sldId id="260" r:id="rId4"/>
    <p:sldId id="261" r:id="rId5"/>
    <p:sldId id="262" r:id="rId6"/>
    <p:sldId id="263" r:id="rId7"/>
    <p:sldId id="264" r:id="rId8"/>
    <p:sldId id="265" r:id="rId9"/>
    <p:sldId id="266" r:id="rId1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F6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991" autoAdjust="0"/>
    <p:restoredTop sz="94660"/>
  </p:normalViewPr>
  <p:slideViewPr>
    <p:cSldViewPr snapToGrid="0">
      <p:cViewPr varScale="1">
        <p:scale>
          <a:sx n="128" d="100"/>
          <a:sy n="128" d="100"/>
        </p:scale>
        <p:origin x="392" y="17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BD78D667-0EB4-4859-B3C3-5BB4AF7299E7}"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5A74FD12-0AD1-4B3D-AD87-DAE89C0E86EB}">
      <dgm:prSet/>
      <dgm:spPr/>
      <dgm:t>
        <a:bodyPr/>
        <a:lstStyle/>
        <a:p>
          <a:r>
            <a:rPr lang="en-US" dirty="0"/>
            <a:t>This lesson will start by lining up on a line to were they think they should be depending on their own self image – either closer to the happy face or unhappy face. </a:t>
          </a:r>
        </a:p>
      </dgm:t>
    </dgm:pt>
    <dgm:pt modelId="{C36A4975-DCC7-4B23-8428-CA089C07C878}" type="parTrans" cxnId="{0C028A7E-82E5-4ED7-A1FA-CDF0020DA232}">
      <dgm:prSet/>
      <dgm:spPr/>
      <dgm:t>
        <a:bodyPr/>
        <a:lstStyle/>
        <a:p>
          <a:endParaRPr lang="en-US"/>
        </a:p>
      </dgm:t>
    </dgm:pt>
    <dgm:pt modelId="{38318430-2BB7-47C0-B281-80CA4D83FAB9}" type="sibTrans" cxnId="{0C028A7E-82E5-4ED7-A1FA-CDF0020DA232}">
      <dgm:prSet/>
      <dgm:spPr/>
      <dgm:t>
        <a:bodyPr/>
        <a:lstStyle/>
        <a:p>
          <a:endParaRPr lang="en-US"/>
        </a:p>
      </dgm:t>
    </dgm:pt>
    <dgm:pt modelId="{CDA10EA6-F993-495C-A36E-3C6215081D47}">
      <dgm:prSet/>
      <dgm:spPr/>
      <dgm:t>
        <a:bodyPr/>
        <a:lstStyle/>
        <a:p>
          <a:r>
            <a:rPr lang="en-US" dirty="0"/>
            <a:t>We will discuss images online and how accurate they are relating to social images – airbrushed or filtered. We will talk about what happens if people think that being thin is really important – lead to anorexia /bulimia. We will be explaining that this is not just a girl problem. </a:t>
          </a:r>
        </a:p>
      </dgm:t>
    </dgm:pt>
    <dgm:pt modelId="{6590A5CA-FF8A-44ED-90D4-927B2C5D0185}" type="parTrans" cxnId="{D6A4FE32-AF1C-4F9C-84DF-FA805F4FB110}">
      <dgm:prSet/>
      <dgm:spPr/>
      <dgm:t>
        <a:bodyPr/>
        <a:lstStyle/>
        <a:p>
          <a:endParaRPr lang="en-US"/>
        </a:p>
      </dgm:t>
    </dgm:pt>
    <dgm:pt modelId="{45399662-2993-4517-9FFE-D518092859B6}" type="sibTrans" cxnId="{D6A4FE32-AF1C-4F9C-84DF-FA805F4FB110}">
      <dgm:prSet/>
      <dgm:spPr/>
      <dgm:t>
        <a:bodyPr/>
        <a:lstStyle/>
        <a:p>
          <a:endParaRPr lang="en-US"/>
        </a:p>
      </dgm:t>
    </dgm:pt>
    <dgm:pt modelId="{4D4608F0-3936-4373-A2F9-27E81A238F9A}">
      <dgm:prSet/>
      <dgm:spPr/>
      <dgm:t>
        <a:bodyPr/>
        <a:lstStyle/>
        <a:p>
          <a:r>
            <a:rPr lang="en-US" dirty="0"/>
            <a:t>We will be looking at self esteem and how we can help improve this and to think positively and to think about ourselves positively. </a:t>
          </a:r>
        </a:p>
      </dgm:t>
    </dgm:pt>
    <dgm:pt modelId="{A9FC0BD7-1446-481E-A271-D5AB9D3BFB29}" type="parTrans" cxnId="{EBE49286-69F9-4A32-A2DC-95BB36679F11}">
      <dgm:prSet/>
      <dgm:spPr/>
      <dgm:t>
        <a:bodyPr/>
        <a:lstStyle/>
        <a:p>
          <a:endParaRPr lang="en-US"/>
        </a:p>
      </dgm:t>
    </dgm:pt>
    <dgm:pt modelId="{E6DFB23D-B02A-4EE7-9D82-468619CE00DA}" type="sibTrans" cxnId="{EBE49286-69F9-4A32-A2DC-95BB36679F11}">
      <dgm:prSet/>
      <dgm:spPr/>
      <dgm:t>
        <a:bodyPr/>
        <a:lstStyle/>
        <a:p>
          <a:endParaRPr lang="en-US"/>
        </a:p>
      </dgm:t>
    </dgm:pt>
    <dgm:pt modelId="{5357A52F-A6D3-734C-AF31-0AD779DFE960}" type="pres">
      <dgm:prSet presAssocID="{BD78D667-0EB4-4859-B3C3-5BB4AF7299E7}" presName="linear" presStyleCnt="0">
        <dgm:presLayoutVars>
          <dgm:animLvl val="lvl"/>
          <dgm:resizeHandles val="exact"/>
        </dgm:presLayoutVars>
      </dgm:prSet>
      <dgm:spPr/>
    </dgm:pt>
    <dgm:pt modelId="{45C8E773-3D03-9943-98AF-C0934F67DB7A}" type="pres">
      <dgm:prSet presAssocID="{5A74FD12-0AD1-4B3D-AD87-DAE89C0E86EB}" presName="parentText" presStyleLbl="node1" presStyleIdx="0" presStyleCnt="3">
        <dgm:presLayoutVars>
          <dgm:chMax val="0"/>
          <dgm:bulletEnabled val="1"/>
        </dgm:presLayoutVars>
      </dgm:prSet>
      <dgm:spPr/>
    </dgm:pt>
    <dgm:pt modelId="{39FD0E49-2F47-1148-A1FD-5CFF63AA704E}" type="pres">
      <dgm:prSet presAssocID="{38318430-2BB7-47C0-B281-80CA4D83FAB9}" presName="spacer" presStyleCnt="0"/>
      <dgm:spPr/>
    </dgm:pt>
    <dgm:pt modelId="{4CAFB58D-B4DE-4745-A60B-1389E4EBD042}" type="pres">
      <dgm:prSet presAssocID="{CDA10EA6-F993-495C-A36E-3C6215081D47}" presName="parentText" presStyleLbl="node1" presStyleIdx="1" presStyleCnt="3">
        <dgm:presLayoutVars>
          <dgm:chMax val="0"/>
          <dgm:bulletEnabled val="1"/>
        </dgm:presLayoutVars>
      </dgm:prSet>
      <dgm:spPr/>
    </dgm:pt>
    <dgm:pt modelId="{5EFB1FE4-42F4-E645-B318-E25958551401}" type="pres">
      <dgm:prSet presAssocID="{45399662-2993-4517-9FFE-D518092859B6}" presName="spacer" presStyleCnt="0"/>
      <dgm:spPr/>
    </dgm:pt>
    <dgm:pt modelId="{34D5837A-C19D-1B49-8724-621612C6C65B}" type="pres">
      <dgm:prSet presAssocID="{4D4608F0-3936-4373-A2F9-27E81A238F9A}" presName="parentText" presStyleLbl="node1" presStyleIdx="2" presStyleCnt="3">
        <dgm:presLayoutVars>
          <dgm:chMax val="0"/>
          <dgm:bulletEnabled val="1"/>
        </dgm:presLayoutVars>
      </dgm:prSet>
      <dgm:spPr/>
    </dgm:pt>
  </dgm:ptLst>
  <dgm:cxnLst>
    <dgm:cxn modelId="{D6A4FE32-AF1C-4F9C-84DF-FA805F4FB110}" srcId="{BD78D667-0EB4-4859-B3C3-5BB4AF7299E7}" destId="{CDA10EA6-F993-495C-A36E-3C6215081D47}" srcOrd="1" destOrd="0" parTransId="{6590A5CA-FF8A-44ED-90D4-927B2C5D0185}" sibTransId="{45399662-2993-4517-9FFE-D518092859B6}"/>
    <dgm:cxn modelId="{1915FB4E-FCD1-7748-A6B0-2AD8C77870CE}" type="presOf" srcId="{5A74FD12-0AD1-4B3D-AD87-DAE89C0E86EB}" destId="{45C8E773-3D03-9943-98AF-C0934F67DB7A}" srcOrd="0" destOrd="0" presId="urn:microsoft.com/office/officeart/2005/8/layout/vList2"/>
    <dgm:cxn modelId="{4F39B356-428B-6742-A444-081829559E5A}" type="presOf" srcId="{BD78D667-0EB4-4859-B3C3-5BB4AF7299E7}" destId="{5357A52F-A6D3-734C-AF31-0AD779DFE960}" srcOrd="0" destOrd="0" presId="urn:microsoft.com/office/officeart/2005/8/layout/vList2"/>
    <dgm:cxn modelId="{B7534A7E-49EF-5C42-AEAA-7324E843425C}" type="presOf" srcId="{CDA10EA6-F993-495C-A36E-3C6215081D47}" destId="{4CAFB58D-B4DE-4745-A60B-1389E4EBD042}" srcOrd="0" destOrd="0" presId="urn:microsoft.com/office/officeart/2005/8/layout/vList2"/>
    <dgm:cxn modelId="{0C028A7E-82E5-4ED7-A1FA-CDF0020DA232}" srcId="{BD78D667-0EB4-4859-B3C3-5BB4AF7299E7}" destId="{5A74FD12-0AD1-4B3D-AD87-DAE89C0E86EB}" srcOrd="0" destOrd="0" parTransId="{C36A4975-DCC7-4B23-8428-CA089C07C878}" sibTransId="{38318430-2BB7-47C0-B281-80CA4D83FAB9}"/>
    <dgm:cxn modelId="{EBE49286-69F9-4A32-A2DC-95BB36679F11}" srcId="{BD78D667-0EB4-4859-B3C3-5BB4AF7299E7}" destId="{4D4608F0-3936-4373-A2F9-27E81A238F9A}" srcOrd="2" destOrd="0" parTransId="{A9FC0BD7-1446-481E-A271-D5AB9D3BFB29}" sibTransId="{E6DFB23D-B02A-4EE7-9D82-468619CE00DA}"/>
    <dgm:cxn modelId="{F134C8EC-C869-CA43-884F-5BC9A4120C38}" type="presOf" srcId="{4D4608F0-3936-4373-A2F9-27E81A238F9A}" destId="{34D5837A-C19D-1B49-8724-621612C6C65B}" srcOrd="0" destOrd="0" presId="urn:microsoft.com/office/officeart/2005/8/layout/vList2"/>
    <dgm:cxn modelId="{DA8FF367-C4FC-084F-ACEC-527060A2C7E6}" type="presParOf" srcId="{5357A52F-A6D3-734C-AF31-0AD779DFE960}" destId="{45C8E773-3D03-9943-98AF-C0934F67DB7A}" srcOrd="0" destOrd="0" presId="urn:microsoft.com/office/officeart/2005/8/layout/vList2"/>
    <dgm:cxn modelId="{72C03FD8-AF24-0648-92A6-AD5FD79068BD}" type="presParOf" srcId="{5357A52F-A6D3-734C-AF31-0AD779DFE960}" destId="{39FD0E49-2F47-1148-A1FD-5CFF63AA704E}" srcOrd="1" destOrd="0" presId="urn:microsoft.com/office/officeart/2005/8/layout/vList2"/>
    <dgm:cxn modelId="{46E19F68-178B-FE46-8B5B-17C8F7958186}" type="presParOf" srcId="{5357A52F-A6D3-734C-AF31-0AD779DFE960}" destId="{4CAFB58D-B4DE-4745-A60B-1389E4EBD042}" srcOrd="2" destOrd="0" presId="urn:microsoft.com/office/officeart/2005/8/layout/vList2"/>
    <dgm:cxn modelId="{4F83B895-2FA2-8D47-89D3-2F58B899EB2C}" type="presParOf" srcId="{5357A52F-A6D3-734C-AF31-0AD779DFE960}" destId="{5EFB1FE4-42F4-E645-B318-E25958551401}" srcOrd="3" destOrd="0" presId="urn:microsoft.com/office/officeart/2005/8/layout/vList2"/>
    <dgm:cxn modelId="{36B943C3-20D7-F04C-8F90-A4E67F42397C}" type="presParOf" srcId="{5357A52F-A6D3-734C-AF31-0AD779DFE960}" destId="{34D5837A-C19D-1B49-8724-621612C6C65B}" srcOrd="4"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4A2C5804-1AFB-485D-8B5B-B5316DA2CF10}"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5F41D75A-1C21-4184-9F7A-27EF60D5DE9B}">
      <dgm:prSet custT="1"/>
      <dgm:spPr/>
      <dgm:t>
        <a:bodyPr/>
        <a:lstStyle/>
        <a:p>
          <a:r>
            <a:rPr lang="en-US" sz="1600" dirty="0"/>
            <a:t>We</a:t>
          </a:r>
          <a:r>
            <a:rPr lang="en-US" sz="1600" baseline="0" dirty="0"/>
            <a:t> will explain that when a boy reaches puberty, his testicles start making more of the hormone called testosterone. We will explain the physical changes for boys – referring to L1, not to compare yourself to others as changes occur at different points. We will explain that the diagram is of a circumcised penis and others will still have their foreskin. Whatever is normal for them, is normal for them. There is no such thing as average sized – everyone is different. </a:t>
          </a:r>
          <a:endParaRPr lang="en-US" sz="1600" dirty="0"/>
        </a:p>
      </dgm:t>
    </dgm:pt>
    <dgm:pt modelId="{F6BE1D79-64A9-49D1-AC0D-104A1A7AA37D}" type="parTrans" cxnId="{FA964EDC-0D2C-4357-80EA-A423F0A81694}">
      <dgm:prSet/>
      <dgm:spPr/>
      <dgm:t>
        <a:bodyPr/>
        <a:lstStyle/>
        <a:p>
          <a:endParaRPr lang="en-US"/>
        </a:p>
      </dgm:t>
    </dgm:pt>
    <dgm:pt modelId="{8AACE255-8393-4FC5-9ADE-2CF420B5F59F}" type="sibTrans" cxnId="{FA964EDC-0D2C-4357-80EA-A423F0A81694}">
      <dgm:prSet/>
      <dgm:spPr/>
      <dgm:t>
        <a:bodyPr/>
        <a:lstStyle/>
        <a:p>
          <a:endParaRPr lang="en-US"/>
        </a:p>
      </dgm:t>
    </dgm:pt>
    <dgm:pt modelId="{72E3B805-69DF-4FAE-A645-D519186AF445}">
      <dgm:prSet custT="1"/>
      <dgm:spPr/>
      <dgm:t>
        <a:bodyPr/>
        <a:lstStyle/>
        <a:p>
          <a:r>
            <a:rPr lang="en-US" sz="1400" dirty="0"/>
            <a:t>We will talk about the journey of the sperm and how it is mixed with semen and ejaculated. We will talk about ‘wet dreams’ and that this is just a sign that puberty has started and this is normal and nothing to worry about. We will conclude the journey by explaining how the sperm then finds the egg during sexual intercourse. </a:t>
          </a:r>
          <a:r>
            <a:rPr lang="en-US" sz="500" dirty="0"/>
            <a:t>, </a:t>
          </a:r>
        </a:p>
      </dgm:t>
    </dgm:pt>
    <dgm:pt modelId="{6B1BF248-FD17-49A8-86A3-496DAA88CFEC}" type="parTrans" cxnId="{D6AACF12-D513-41B1-980E-34A1D9B5FE89}">
      <dgm:prSet/>
      <dgm:spPr/>
      <dgm:t>
        <a:bodyPr/>
        <a:lstStyle/>
        <a:p>
          <a:endParaRPr lang="en-US"/>
        </a:p>
      </dgm:t>
    </dgm:pt>
    <dgm:pt modelId="{412DF3D5-4803-4D01-8A6A-B8A5A8ABCC4E}" type="sibTrans" cxnId="{D6AACF12-D513-41B1-980E-34A1D9B5FE89}">
      <dgm:prSet/>
      <dgm:spPr/>
      <dgm:t>
        <a:bodyPr/>
        <a:lstStyle/>
        <a:p>
          <a:endParaRPr lang="en-US"/>
        </a:p>
      </dgm:t>
    </dgm:pt>
    <dgm:pt modelId="{1249E336-A135-4348-869D-2C18518DA3E2}">
      <dgm:prSet custT="1"/>
      <dgm:spPr/>
      <dgm:t>
        <a:bodyPr/>
        <a:lstStyle/>
        <a:p>
          <a:r>
            <a:rPr lang="en-US" sz="1400" dirty="0"/>
            <a:t>In groups, we will have a quiz so they can share ideas and recall all the information so far.  </a:t>
          </a:r>
        </a:p>
      </dgm:t>
    </dgm:pt>
    <dgm:pt modelId="{FFB4093C-5A31-43E8-84D7-7E3BAC8268BA}" type="parTrans" cxnId="{1E4CF432-61CC-4E00-9964-6D27D012357E}">
      <dgm:prSet/>
      <dgm:spPr/>
      <dgm:t>
        <a:bodyPr/>
        <a:lstStyle/>
        <a:p>
          <a:endParaRPr lang="en-US"/>
        </a:p>
      </dgm:t>
    </dgm:pt>
    <dgm:pt modelId="{6C83EF4C-CCDE-4F1E-A673-05F94B1BC329}" type="sibTrans" cxnId="{1E4CF432-61CC-4E00-9964-6D27D012357E}">
      <dgm:prSet/>
      <dgm:spPr/>
      <dgm:t>
        <a:bodyPr/>
        <a:lstStyle/>
        <a:p>
          <a:endParaRPr lang="en-US"/>
        </a:p>
      </dgm:t>
    </dgm:pt>
    <dgm:pt modelId="{39482B26-76FB-48E6-805B-423DAC11E8BB}">
      <dgm:prSet custT="1"/>
      <dgm:spPr/>
      <dgm:t>
        <a:bodyPr/>
        <a:lstStyle/>
        <a:p>
          <a:r>
            <a:rPr lang="en-US" sz="1400" dirty="0"/>
            <a:t>We will finish by getting into pairs and creating a PowerPoint or leaflet titled – Puberty – It happens to us all! Children will make a 10-point guide to things you shouldn’t worry about</a:t>
          </a:r>
          <a:r>
            <a:rPr lang="en-US" sz="500" dirty="0"/>
            <a:t>. </a:t>
          </a:r>
        </a:p>
      </dgm:t>
    </dgm:pt>
    <dgm:pt modelId="{61AEC68F-5CB3-4115-83C2-D5AA4E1F7563}" type="parTrans" cxnId="{E11726E7-FEB7-47C7-9F73-BAE5390337B3}">
      <dgm:prSet/>
      <dgm:spPr/>
      <dgm:t>
        <a:bodyPr/>
        <a:lstStyle/>
        <a:p>
          <a:endParaRPr lang="en-US"/>
        </a:p>
      </dgm:t>
    </dgm:pt>
    <dgm:pt modelId="{35B80FD6-2A78-45B5-8C20-9FA10918B047}" type="sibTrans" cxnId="{E11726E7-FEB7-47C7-9F73-BAE5390337B3}">
      <dgm:prSet/>
      <dgm:spPr/>
      <dgm:t>
        <a:bodyPr/>
        <a:lstStyle/>
        <a:p>
          <a:endParaRPr lang="en-US"/>
        </a:p>
      </dgm:t>
    </dgm:pt>
    <dgm:pt modelId="{F32C7369-6A6F-6D41-8CAC-4955A201329C}" type="pres">
      <dgm:prSet presAssocID="{4A2C5804-1AFB-485D-8B5B-B5316DA2CF10}" presName="linear" presStyleCnt="0">
        <dgm:presLayoutVars>
          <dgm:animLvl val="lvl"/>
          <dgm:resizeHandles val="exact"/>
        </dgm:presLayoutVars>
      </dgm:prSet>
      <dgm:spPr/>
    </dgm:pt>
    <dgm:pt modelId="{A44F3F57-61B4-4847-948A-2D11A971ADFA}" type="pres">
      <dgm:prSet presAssocID="{5F41D75A-1C21-4184-9F7A-27EF60D5DE9B}" presName="parentText" presStyleLbl="node1" presStyleIdx="0" presStyleCnt="4" custLinFactNeighborY="-7843">
        <dgm:presLayoutVars>
          <dgm:chMax val="0"/>
          <dgm:bulletEnabled val="1"/>
        </dgm:presLayoutVars>
      </dgm:prSet>
      <dgm:spPr/>
    </dgm:pt>
    <dgm:pt modelId="{F6AE1CA9-29F4-5C48-BC09-FA10BA1BC1D4}" type="pres">
      <dgm:prSet presAssocID="{8AACE255-8393-4FC5-9ADE-2CF420B5F59F}" presName="spacer" presStyleCnt="0"/>
      <dgm:spPr/>
    </dgm:pt>
    <dgm:pt modelId="{6A5E6435-9116-B84E-A80B-CE37D05ABB89}" type="pres">
      <dgm:prSet presAssocID="{72E3B805-69DF-4FAE-A645-D519186AF445}" presName="parentText" presStyleLbl="node1" presStyleIdx="1" presStyleCnt="4" custLinFactY="2438" custLinFactNeighborX="-171" custLinFactNeighborY="100000">
        <dgm:presLayoutVars>
          <dgm:chMax val="0"/>
          <dgm:bulletEnabled val="1"/>
        </dgm:presLayoutVars>
      </dgm:prSet>
      <dgm:spPr/>
    </dgm:pt>
    <dgm:pt modelId="{80712CE0-51A9-AF47-A8C7-6F0B01F03321}" type="pres">
      <dgm:prSet presAssocID="{412DF3D5-4803-4D01-8A6A-B8A5A8ABCC4E}" presName="spacer" presStyleCnt="0"/>
      <dgm:spPr/>
    </dgm:pt>
    <dgm:pt modelId="{BC915343-ADCC-6D4C-B1D2-D08E8F8F17D1}" type="pres">
      <dgm:prSet presAssocID="{1249E336-A135-4348-869D-2C18518DA3E2}" presName="parentText" presStyleLbl="node1" presStyleIdx="2" presStyleCnt="4">
        <dgm:presLayoutVars>
          <dgm:chMax val="0"/>
          <dgm:bulletEnabled val="1"/>
        </dgm:presLayoutVars>
      </dgm:prSet>
      <dgm:spPr/>
    </dgm:pt>
    <dgm:pt modelId="{C11FFD15-D6BB-D348-AD79-0ACAB6E85F48}" type="pres">
      <dgm:prSet presAssocID="{6C83EF4C-CCDE-4F1E-A673-05F94B1BC329}" presName="spacer" presStyleCnt="0"/>
      <dgm:spPr/>
    </dgm:pt>
    <dgm:pt modelId="{0C17659C-1709-0544-BCD8-E79440F99C24}" type="pres">
      <dgm:prSet presAssocID="{39482B26-76FB-48E6-805B-423DAC11E8BB}" presName="parentText" presStyleLbl="node1" presStyleIdx="3" presStyleCnt="4">
        <dgm:presLayoutVars>
          <dgm:chMax val="0"/>
          <dgm:bulletEnabled val="1"/>
        </dgm:presLayoutVars>
      </dgm:prSet>
      <dgm:spPr/>
    </dgm:pt>
  </dgm:ptLst>
  <dgm:cxnLst>
    <dgm:cxn modelId="{D6AACF12-D513-41B1-980E-34A1D9B5FE89}" srcId="{4A2C5804-1AFB-485D-8B5B-B5316DA2CF10}" destId="{72E3B805-69DF-4FAE-A645-D519186AF445}" srcOrd="1" destOrd="0" parTransId="{6B1BF248-FD17-49A8-86A3-496DAA88CFEC}" sibTransId="{412DF3D5-4803-4D01-8A6A-B8A5A8ABCC4E}"/>
    <dgm:cxn modelId="{CC0B4922-A49B-674C-9D92-8D20449DC365}" type="presOf" srcId="{5F41D75A-1C21-4184-9F7A-27EF60D5DE9B}" destId="{A44F3F57-61B4-4847-948A-2D11A971ADFA}" srcOrd="0" destOrd="0" presId="urn:microsoft.com/office/officeart/2005/8/layout/vList2"/>
    <dgm:cxn modelId="{1E4CF432-61CC-4E00-9964-6D27D012357E}" srcId="{4A2C5804-1AFB-485D-8B5B-B5316DA2CF10}" destId="{1249E336-A135-4348-869D-2C18518DA3E2}" srcOrd="2" destOrd="0" parTransId="{FFB4093C-5A31-43E8-84D7-7E3BAC8268BA}" sibTransId="{6C83EF4C-CCDE-4F1E-A673-05F94B1BC329}"/>
    <dgm:cxn modelId="{446F3A3F-BEAC-C944-987C-95385A95DC42}" type="presOf" srcId="{4A2C5804-1AFB-485D-8B5B-B5316DA2CF10}" destId="{F32C7369-6A6F-6D41-8CAC-4955A201329C}" srcOrd="0" destOrd="0" presId="urn:microsoft.com/office/officeart/2005/8/layout/vList2"/>
    <dgm:cxn modelId="{F68D7966-C991-6F4D-A9EE-F72DAE58292B}" type="presOf" srcId="{72E3B805-69DF-4FAE-A645-D519186AF445}" destId="{6A5E6435-9116-B84E-A80B-CE37D05ABB89}" srcOrd="0" destOrd="0" presId="urn:microsoft.com/office/officeart/2005/8/layout/vList2"/>
    <dgm:cxn modelId="{9AD41398-D195-304A-B275-59D42F45573E}" type="presOf" srcId="{39482B26-76FB-48E6-805B-423DAC11E8BB}" destId="{0C17659C-1709-0544-BCD8-E79440F99C24}" srcOrd="0" destOrd="0" presId="urn:microsoft.com/office/officeart/2005/8/layout/vList2"/>
    <dgm:cxn modelId="{FA964EDC-0D2C-4357-80EA-A423F0A81694}" srcId="{4A2C5804-1AFB-485D-8B5B-B5316DA2CF10}" destId="{5F41D75A-1C21-4184-9F7A-27EF60D5DE9B}" srcOrd="0" destOrd="0" parTransId="{F6BE1D79-64A9-49D1-AC0D-104A1A7AA37D}" sibTransId="{8AACE255-8393-4FC5-9ADE-2CF420B5F59F}"/>
    <dgm:cxn modelId="{E11726E7-FEB7-47C7-9F73-BAE5390337B3}" srcId="{4A2C5804-1AFB-485D-8B5B-B5316DA2CF10}" destId="{39482B26-76FB-48E6-805B-423DAC11E8BB}" srcOrd="3" destOrd="0" parTransId="{61AEC68F-5CB3-4115-83C2-D5AA4E1F7563}" sibTransId="{35B80FD6-2A78-45B5-8C20-9FA10918B047}"/>
    <dgm:cxn modelId="{B32269FF-62C0-3B4C-A52C-F1BDC171CF6B}" type="presOf" srcId="{1249E336-A135-4348-869D-2C18518DA3E2}" destId="{BC915343-ADCC-6D4C-B1D2-D08E8F8F17D1}" srcOrd="0" destOrd="0" presId="urn:microsoft.com/office/officeart/2005/8/layout/vList2"/>
    <dgm:cxn modelId="{8C4B98D0-7FA2-A74E-8500-36EC30309A3C}" type="presParOf" srcId="{F32C7369-6A6F-6D41-8CAC-4955A201329C}" destId="{A44F3F57-61B4-4847-948A-2D11A971ADFA}" srcOrd="0" destOrd="0" presId="urn:microsoft.com/office/officeart/2005/8/layout/vList2"/>
    <dgm:cxn modelId="{DAF1B1D1-C8A0-1D42-AEE3-590D114E5D07}" type="presParOf" srcId="{F32C7369-6A6F-6D41-8CAC-4955A201329C}" destId="{F6AE1CA9-29F4-5C48-BC09-FA10BA1BC1D4}" srcOrd="1" destOrd="0" presId="urn:microsoft.com/office/officeart/2005/8/layout/vList2"/>
    <dgm:cxn modelId="{91033A56-0FBA-3C44-90B7-AA025451E3DC}" type="presParOf" srcId="{F32C7369-6A6F-6D41-8CAC-4955A201329C}" destId="{6A5E6435-9116-B84E-A80B-CE37D05ABB89}" srcOrd="2" destOrd="0" presId="urn:microsoft.com/office/officeart/2005/8/layout/vList2"/>
    <dgm:cxn modelId="{D5093CBA-E644-F940-B0DF-D924A2875275}" type="presParOf" srcId="{F32C7369-6A6F-6D41-8CAC-4955A201329C}" destId="{80712CE0-51A9-AF47-A8C7-6F0B01F03321}" srcOrd="3" destOrd="0" presId="urn:microsoft.com/office/officeart/2005/8/layout/vList2"/>
    <dgm:cxn modelId="{9A07DAA2-6C85-5F46-9364-34A10B0E9D75}" type="presParOf" srcId="{F32C7369-6A6F-6D41-8CAC-4955A201329C}" destId="{BC915343-ADCC-6D4C-B1D2-D08E8F8F17D1}" srcOrd="4" destOrd="0" presId="urn:microsoft.com/office/officeart/2005/8/layout/vList2"/>
    <dgm:cxn modelId="{D9D8ACD9-7CA9-2C41-A50F-7F303F7743CD}" type="presParOf" srcId="{F32C7369-6A6F-6D41-8CAC-4955A201329C}" destId="{C11FFD15-D6BB-D348-AD79-0ACAB6E85F48}" srcOrd="5" destOrd="0" presId="urn:microsoft.com/office/officeart/2005/8/layout/vList2"/>
    <dgm:cxn modelId="{0EED51DE-BC83-AE42-9047-B5C4CD1C5DC0}" type="presParOf" srcId="{F32C7369-6A6F-6D41-8CAC-4955A201329C}" destId="{0C17659C-1709-0544-BCD8-E79440F99C24}" srcOrd="6"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E6B2F6A0-DDF3-42B7-A183-E7E356F10B49}" type="doc">
      <dgm:prSet loTypeId="urn:microsoft.com/office/officeart/2005/8/layout/vList2" loCatId="list" qsTypeId="urn:microsoft.com/office/officeart/2005/8/quickstyle/simple1" qsCatId="simple" csTypeId="urn:microsoft.com/office/officeart/2005/8/colors/colorful2" csCatId="colorful" phldr="1"/>
      <dgm:spPr/>
      <dgm:t>
        <a:bodyPr/>
        <a:lstStyle/>
        <a:p>
          <a:endParaRPr lang="en-US"/>
        </a:p>
      </dgm:t>
    </dgm:pt>
    <dgm:pt modelId="{235CA75E-5629-4DB8-8211-E6733BDB794E}">
      <dgm:prSet custT="1"/>
      <dgm:spPr/>
      <dgm:t>
        <a:bodyPr/>
        <a:lstStyle/>
        <a:p>
          <a:r>
            <a:rPr lang="en-US" sz="1400" dirty="0"/>
            <a:t>We will start by thinking about life as a teenager – do magazines show us what life is like as a teenager?  What responsibilities will have have as you become older? </a:t>
          </a:r>
          <a:r>
            <a:rPr lang="en-US" sz="1400" dirty="0" err="1"/>
            <a:t>Eg.</a:t>
          </a:r>
          <a:r>
            <a:rPr lang="en-US" sz="1400" dirty="0"/>
            <a:t> ‘I am looking forward to staying out later’ will result in the thought of the responsibilities – letting family know where you are.  </a:t>
          </a:r>
        </a:p>
      </dgm:t>
    </dgm:pt>
    <dgm:pt modelId="{CB1C394E-0939-47C3-8CBF-6B050989C3BC}" type="parTrans" cxnId="{60FBAE1E-DE1F-459E-B8AC-AF4F3147327C}">
      <dgm:prSet/>
      <dgm:spPr/>
      <dgm:t>
        <a:bodyPr/>
        <a:lstStyle/>
        <a:p>
          <a:endParaRPr lang="en-US"/>
        </a:p>
      </dgm:t>
    </dgm:pt>
    <dgm:pt modelId="{71631C0B-193B-4A80-B063-F8F332596BEE}" type="sibTrans" cxnId="{60FBAE1E-DE1F-459E-B8AC-AF4F3147327C}">
      <dgm:prSet/>
      <dgm:spPr/>
      <dgm:t>
        <a:bodyPr/>
        <a:lstStyle/>
        <a:p>
          <a:endParaRPr lang="en-US"/>
        </a:p>
      </dgm:t>
    </dgm:pt>
    <dgm:pt modelId="{62863A56-AFAB-4DA9-A2EF-B6D8506EDB4A}">
      <dgm:prSet custT="1"/>
      <dgm:spPr/>
      <dgm:t>
        <a:bodyPr/>
        <a:lstStyle/>
        <a:p>
          <a:r>
            <a:rPr lang="en-US" sz="1400" dirty="0"/>
            <a:t>It will talk about the age of consent being 16 – but this does not mean they are obliged to have sex because they are 16. </a:t>
          </a:r>
        </a:p>
      </dgm:t>
    </dgm:pt>
    <dgm:pt modelId="{59692301-A71F-4B4E-A64E-39228D9D5A05}" type="parTrans" cxnId="{1ED3854C-E086-4C41-9C2D-F38559447886}">
      <dgm:prSet/>
      <dgm:spPr/>
      <dgm:t>
        <a:bodyPr/>
        <a:lstStyle/>
        <a:p>
          <a:endParaRPr lang="en-US"/>
        </a:p>
      </dgm:t>
    </dgm:pt>
    <dgm:pt modelId="{A72B82DC-5B59-4831-899D-D3C7645DF5CA}" type="sibTrans" cxnId="{1ED3854C-E086-4C41-9C2D-F38559447886}">
      <dgm:prSet/>
      <dgm:spPr/>
      <dgm:t>
        <a:bodyPr/>
        <a:lstStyle/>
        <a:p>
          <a:endParaRPr lang="en-US"/>
        </a:p>
      </dgm:t>
    </dgm:pt>
    <dgm:pt modelId="{6045B228-7E9D-C449-A562-99B43AA1EF57}" type="pres">
      <dgm:prSet presAssocID="{E6B2F6A0-DDF3-42B7-A183-E7E356F10B49}" presName="linear" presStyleCnt="0">
        <dgm:presLayoutVars>
          <dgm:animLvl val="lvl"/>
          <dgm:resizeHandles val="exact"/>
        </dgm:presLayoutVars>
      </dgm:prSet>
      <dgm:spPr/>
    </dgm:pt>
    <dgm:pt modelId="{2AB6C03D-EA38-5E41-9E8B-D1DC3B5BE8F6}" type="pres">
      <dgm:prSet presAssocID="{235CA75E-5629-4DB8-8211-E6733BDB794E}" presName="parentText" presStyleLbl="node1" presStyleIdx="0" presStyleCnt="2" custLinFactNeighborY="-15928">
        <dgm:presLayoutVars>
          <dgm:chMax val="0"/>
          <dgm:bulletEnabled val="1"/>
        </dgm:presLayoutVars>
      </dgm:prSet>
      <dgm:spPr/>
    </dgm:pt>
    <dgm:pt modelId="{BA26F6EE-240C-0646-AAFC-C86422DF8CDB}" type="pres">
      <dgm:prSet presAssocID="{71631C0B-193B-4A80-B063-F8F332596BEE}" presName="spacer" presStyleCnt="0"/>
      <dgm:spPr/>
    </dgm:pt>
    <dgm:pt modelId="{F3411801-8C86-904D-ABC8-93656196B133}" type="pres">
      <dgm:prSet presAssocID="{62863A56-AFAB-4DA9-A2EF-B6D8506EDB4A}" presName="parentText" presStyleLbl="node1" presStyleIdx="1" presStyleCnt="2">
        <dgm:presLayoutVars>
          <dgm:chMax val="0"/>
          <dgm:bulletEnabled val="1"/>
        </dgm:presLayoutVars>
      </dgm:prSet>
      <dgm:spPr/>
    </dgm:pt>
  </dgm:ptLst>
  <dgm:cxnLst>
    <dgm:cxn modelId="{60FBAE1E-DE1F-459E-B8AC-AF4F3147327C}" srcId="{E6B2F6A0-DDF3-42B7-A183-E7E356F10B49}" destId="{235CA75E-5629-4DB8-8211-E6733BDB794E}" srcOrd="0" destOrd="0" parTransId="{CB1C394E-0939-47C3-8CBF-6B050989C3BC}" sibTransId="{71631C0B-193B-4A80-B063-F8F332596BEE}"/>
    <dgm:cxn modelId="{9BA9EC40-8D73-9848-8042-C51066F53944}" type="presOf" srcId="{62863A56-AFAB-4DA9-A2EF-B6D8506EDB4A}" destId="{F3411801-8C86-904D-ABC8-93656196B133}" srcOrd="0" destOrd="0" presId="urn:microsoft.com/office/officeart/2005/8/layout/vList2"/>
    <dgm:cxn modelId="{1ED3854C-E086-4C41-9C2D-F38559447886}" srcId="{E6B2F6A0-DDF3-42B7-A183-E7E356F10B49}" destId="{62863A56-AFAB-4DA9-A2EF-B6D8506EDB4A}" srcOrd="1" destOrd="0" parTransId="{59692301-A71F-4B4E-A64E-39228D9D5A05}" sibTransId="{A72B82DC-5B59-4831-899D-D3C7645DF5CA}"/>
    <dgm:cxn modelId="{D00C16F0-6EB4-484A-B04C-2D283063930A}" type="presOf" srcId="{235CA75E-5629-4DB8-8211-E6733BDB794E}" destId="{2AB6C03D-EA38-5E41-9E8B-D1DC3B5BE8F6}" srcOrd="0" destOrd="0" presId="urn:microsoft.com/office/officeart/2005/8/layout/vList2"/>
    <dgm:cxn modelId="{480CC3FD-2298-E144-B33D-411A5C66A424}" type="presOf" srcId="{E6B2F6A0-DDF3-42B7-A183-E7E356F10B49}" destId="{6045B228-7E9D-C449-A562-99B43AA1EF57}" srcOrd="0" destOrd="0" presId="urn:microsoft.com/office/officeart/2005/8/layout/vList2"/>
    <dgm:cxn modelId="{2954B5DA-4BB0-AE4F-A8DA-CBB3CE20223E}" type="presParOf" srcId="{6045B228-7E9D-C449-A562-99B43AA1EF57}" destId="{2AB6C03D-EA38-5E41-9E8B-D1DC3B5BE8F6}" srcOrd="0" destOrd="0" presId="urn:microsoft.com/office/officeart/2005/8/layout/vList2"/>
    <dgm:cxn modelId="{7B4851B7-84AA-4144-A11F-BC1F40BB229B}" type="presParOf" srcId="{6045B228-7E9D-C449-A562-99B43AA1EF57}" destId="{BA26F6EE-240C-0646-AAFC-C86422DF8CDB}" srcOrd="1" destOrd="0" presId="urn:microsoft.com/office/officeart/2005/8/layout/vList2"/>
    <dgm:cxn modelId="{FB8091CA-CAED-B348-B39E-EBB7EF7E07EE}" type="presParOf" srcId="{6045B228-7E9D-C449-A562-99B43AA1EF57}" destId="{F3411801-8C86-904D-ABC8-93656196B133}"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5C8E773-3D03-9943-98AF-C0934F67DB7A}">
      <dsp:nvSpPr>
        <dsp:cNvPr id="0" name=""/>
        <dsp:cNvSpPr/>
      </dsp:nvSpPr>
      <dsp:spPr>
        <a:xfrm>
          <a:off x="0" y="509589"/>
          <a:ext cx="8759686" cy="1367144"/>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en-US" sz="1900" kern="1200" dirty="0"/>
            <a:t>This lesson will start by lining up on a line to were they think they should be depending on their own self image – either closer to the happy face or unhappy face. </a:t>
          </a:r>
        </a:p>
      </dsp:txBody>
      <dsp:txXfrm>
        <a:off x="66738" y="576327"/>
        <a:ext cx="8626210" cy="1233668"/>
      </dsp:txXfrm>
    </dsp:sp>
    <dsp:sp modelId="{4CAFB58D-B4DE-4745-A60B-1389E4EBD042}">
      <dsp:nvSpPr>
        <dsp:cNvPr id="0" name=""/>
        <dsp:cNvSpPr/>
      </dsp:nvSpPr>
      <dsp:spPr>
        <a:xfrm>
          <a:off x="0" y="1931454"/>
          <a:ext cx="8759686" cy="1367144"/>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en-US" sz="1900" kern="1200" dirty="0"/>
            <a:t>We will discuss images online and how accurate they are relating to social images – airbrushed or filtered. We will talk about what happens if people think that being thin is really important – lead to anorexia /bulimia. We will be explaining that this is not just a girl problem. </a:t>
          </a:r>
        </a:p>
      </dsp:txBody>
      <dsp:txXfrm>
        <a:off x="66738" y="1998192"/>
        <a:ext cx="8626210" cy="1233668"/>
      </dsp:txXfrm>
    </dsp:sp>
    <dsp:sp modelId="{34D5837A-C19D-1B49-8724-621612C6C65B}">
      <dsp:nvSpPr>
        <dsp:cNvPr id="0" name=""/>
        <dsp:cNvSpPr/>
      </dsp:nvSpPr>
      <dsp:spPr>
        <a:xfrm>
          <a:off x="0" y="3353319"/>
          <a:ext cx="8759686" cy="1367144"/>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en-US" sz="1900" kern="1200" dirty="0"/>
            <a:t>We will be looking at self esteem and how we can help improve this and to think positively and to think about ourselves positively. </a:t>
          </a:r>
        </a:p>
      </dsp:txBody>
      <dsp:txXfrm>
        <a:off x="66738" y="3420057"/>
        <a:ext cx="8626210" cy="1233668"/>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44F3F57-61B4-4847-948A-2D11A971ADFA}">
      <dsp:nvSpPr>
        <dsp:cNvPr id="0" name=""/>
        <dsp:cNvSpPr/>
      </dsp:nvSpPr>
      <dsp:spPr>
        <a:xfrm>
          <a:off x="0" y="436"/>
          <a:ext cx="11598965" cy="1143309"/>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US" sz="1600" kern="1200" dirty="0"/>
            <a:t>We</a:t>
          </a:r>
          <a:r>
            <a:rPr lang="en-US" sz="1600" kern="1200" baseline="0" dirty="0"/>
            <a:t> will explain that when a boy reaches puberty, his testicles start making more of the hormone called testosterone. We will explain the physical changes for boys – referring to L1, not to compare yourself to others as changes occur at different points. We will explain that the diagram is of a circumcised penis and others will still have their foreskin. Whatever is normal for them, is normal for them. There is no such thing as average sized – everyone is different. </a:t>
          </a:r>
          <a:endParaRPr lang="en-US" sz="1600" kern="1200" dirty="0"/>
        </a:p>
      </dsp:txBody>
      <dsp:txXfrm>
        <a:off x="55812" y="56248"/>
        <a:ext cx="11487341" cy="1031685"/>
      </dsp:txXfrm>
    </dsp:sp>
    <dsp:sp modelId="{6A5E6435-9116-B84E-A80B-CE37D05ABB89}">
      <dsp:nvSpPr>
        <dsp:cNvPr id="0" name=""/>
        <dsp:cNvSpPr/>
      </dsp:nvSpPr>
      <dsp:spPr>
        <a:xfrm>
          <a:off x="0" y="1196405"/>
          <a:ext cx="11598965" cy="1143309"/>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l" defTabSz="622300">
            <a:lnSpc>
              <a:spcPct val="90000"/>
            </a:lnSpc>
            <a:spcBef>
              <a:spcPct val="0"/>
            </a:spcBef>
            <a:spcAft>
              <a:spcPct val="35000"/>
            </a:spcAft>
            <a:buNone/>
          </a:pPr>
          <a:r>
            <a:rPr lang="en-US" sz="1400" kern="1200" dirty="0"/>
            <a:t>We will talk about the journey of the sperm and how it is mixed with semen and ejaculated. We will talk about ‘wet dreams’ and that this is just a sign that puberty has started and this is normal and nothing to worry about. We will conclude the journey by explaining how the sperm then finds the egg during sexual intercourse. </a:t>
          </a:r>
          <a:r>
            <a:rPr lang="en-US" sz="500" kern="1200" dirty="0"/>
            <a:t>, </a:t>
          </a:r>
        </a:p>
      </dsp:txBody>
      <dsp:txXfrm>
        <a:off x="55812" y="1252217"/>
        <a:ext cx="11487341" cy="1031685"/>
      </dsp:txXfrm>
    </dsp:sp>
    <dsp:sp modelId="{BC915343-ADCC-6D4C-B1D2-D08E8F8F17D1}">
      <dsp:nvSpPr>
        <dsp:cNvPr id="0" name=""/>
        <dsp:cNvSpPr/>
      </dsp:nvSpPr>
      <dsp:spPr>
        <a:xfrm>
          <a:off x="0" y="2311841"/>
          <a:ext cx="11598965" cy="1143309"/>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l" defTabSz="622300">
            <a:lnSpc>
              <a:spcPct val="90000"/>
            </a:lnSpc>
            <a:spcBef>
              <a:spcPct val="0"/>
            </a:spcBef>
            <a:spcAft>
              <a:spcPct val="35000"/>
            </a:spcAft>
            <a:buNone/>
          </a:pPr>
          <a:r>
            <a:rPr lang="en-US" sz="1400" kern="1200" dirty="0"/>
            <a:t>In groups, we will have a quiz so they can share ideas and recall all the information so far.  </a:t>
          </a:r>
        </a:p>
      </dsp:txBody>
      <dsp:txXfrm>
        <a:off x="55812" y="2367653"/>
        <a:ext cx="11487341" cy="1031685"/>
      </dsp:txXfrm>
    </dsp:sp>
    <dsp:sp modelId="{0C17659C-1709-0544-BCD8-E79440F99C24}">
      <dsp:nvSpPr>
        <dsp:cNvPr id="0" name=""/>
        <dsp:cNvSpPr/>
      </dsp:nvSpPr>
      <dsp:spPr>
        <a:xfrm>
          <a:off x="0" y="3467075"/>
          <a:ext cx="11598965" cy="1143309"/>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l" defTabSz="622300">
            <a:lnSpc>
              <a:spcPct val="90000"/>
            </a:lnSpc>
            <a:spcBef>
              <a:spcPct val="0"/>
            </a:spcBef>
            <a:spcAft>
              <a:spcPct val="35000"/>
            </a:spcAft>
            <a:buNone/>
          </a:pPr>
          <a:r>
            <a:rPr lang="en-US" sz="1400" kern="1200" dirty="0"/>
            <a:t>We will finish by getting into pairs and creating a PowerPoint or leaflet titled – Puberty – It happens to us all! Children will make a 10-point guide to things you shouldn’t worry about</a:t>
          </a:r>
          <a:r>
            <a:rPr lang="en-US" sz="500" kern="1200" dirty="0"/>
            <a:t>. </a:t>
          </a:r>
        </a:p>
      </dsp:txBody>
      <dsp:txXfrm>
        <a:off x="55812" y="3522887"/>
        <a:ext cx="11487341" cy="1031685"/>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AB6C03D-EA38-5E41-9E8B-D1DC3B5BE8F6}">
      <dsp:nvSpPr>
        <dsp:cNvPr id="0" name=""/>
        <dsp:cNvSpPr/>
      </dsp:nvSpPr>
      <dsp:spPr>
        <a:xfrm>
          <a:off x="0" y="1329164"/>
          <a:ext cx="6651253" cy="1216800"/>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l" defTabSz="622300">
            <a:lnSpc>
              <a:spcPct val="90000"/>
            </a:lnSpc>
            <a:spcBef>
              <a:spcPct val="0"/>
            </a:spcBef>
            <a:spcAft>
              <a:spcPct val="35000"/>
            </a:spcAft>
            <a:buNone/>
          </a:pPr>
          <a:r>
            <a:rPr lang="en-US" sz="1400" kern="1200" dirty="0"/>
            <a:t>We will start by thinking about life as a teenager – do magazines show us what life is like as a teenager?  What responsibilities will have have as you become older? </a:t>
          </a:r>
          <a:r>
            <a:rPr lang="en-US" sz="1400" kern="1200" dirty="0" err="1"/>
            <a:t>Eg.</a:t>
          </a:r>
          <a:r>
            <a:rPr lang="en-US" sz="1400" kern="1200" dirty="0"/>
            <a:t> ‘I am looking forward to staying out later’ will result in the thought of the responsibilities – letting family know where you are.  </a:t>
          </a:r>
        </a:p>
      </dsp:txBody>
      <dsp:txXfrm>
        <a:off x="59399" y="1388563"/>
        <a:ext cx="6532455" cy="1098002"/>
      </dsp:txXfrm>
    </dsp:sp>
    <dsp:sp modelId="{F3411801-8C86-904D-ABC8-93656196B133}">
      <dsp:nvSpPr>
        <dsp:cNvPr id="0" name=""/>
        <dsp:cNvSpPr/>
      </dsp:nvSpPr>
      <dsp:spPr>
        <a:xfrm>
          <a:off x="0" y="2762982"/>
          <a:ext cx="6651253" cy="1216800"/>
        </a:xfrm>
        <a:prstGeom prst="roundRect">
          <a:avLst/>
        </a:prstGeom>
        <a:solidFill>
          <a:schemeClr val="accent2">
            <a:hueOff val="-1489960"/>
            <a:satOff val="-8849"/>
            <a:lumOff val="-1371"/>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l" defTabSz="622300">
            <a:lnSpc>
              <a:spcPct val="90000"/>
            </a:lnSpc>
            <a:spcBef>
              <a:spcPct val="0"/>
            </a:spcBef>
            <a:spcAft>
              <a:spcPct val="35000"/>
            </a:spcAft>
            <a:buNone/>
          </a:pPr>
          <a:r>
            <a:rPr lang="en-US" sz="1400" kern="1200" dirty="0"/>
            <a:t>It will talk about the age of consent being 16 – but this does not mean they are obliged to have sex because they are 16. </a:t>
          </a:r>
        </a:p>
      </dsp:txBody>
      <dsp:txXfrm>
        <a:off x="59399" y="2822381"/>
        <a:ext cx="6532455" cy="1098002"/>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Graphic 1" descr="Tag=AccentColor&#10;Flavor=Light&#10;Target=Fill">
            <a:extLst>
              <a:ext uri="{FF2B5EF4-FFF2-40B4-BE49-F238E27FC236}">
                <a16:creationId xmlns:a16="http://schemas.microsoft.com/office/drawing/2014/main" id="{0D57E7FA-E8FC-45AC-868F-CDC8144939D6}"/>
              </a:ext>
            </a:extLst>
          </p:cNvPr>
          <p:cNvSpPr/>
          <p:nvPr/>
        </p:nvSpPr>
        <p:spPr>
          <a:xfrm rot="10800000" flipV="1">
            <a:off x="2599854" y="527562"/>
            <a:ext cx="6992292" cy="5102484"/>
          </a:xfrm>
          <a:custGeom>
            <a:avLst/>
            <a:gdLst>
              <a:gd name="connsiteX0" fmla="*/ 5458905 w 6886274"/>
              <a:gd name="connsiteY0" fmla="*/ 754119 h 5025119"/>
              <a:gd name="connsiteX1" fmla="*/ 3455557 w 6886274"/>
              <a:gd name="connsiteY1" fmla="*/ 1027709 h 5025119"/>
              <a:gd name="connsiteX2" fmla="*/ 3338677 w 6886274"/>
              <a:gd name="connsiteY2" fmla="*/ 1021381 h 5025119"/>
              <a:gd name="connsiteX3" fmla="*/ 2518280 w 6886274"/>
              <a:gd name="connsiteY3" fmla="*/ 980435 h 5025119"/>
              <a:gd name="connsiteX4" fmla="*/ 1673687 w 6886274"/>
              <a:gd name="connsiteY4" fmla="*/ 739229 h 5025119"/>
              <a:gd name="connsiteX5" fmla="*/ 1183459 w 6886274"/>
              <a:gd name="connsiteY5" fmla="*/ 397149 h 5025119"/>
              <a:gd name="connsiteX6" fmla="*/ 977987 w 6886274"/>
              <a:gd name="connsiteY6" fmla="*/ 241184 h 5025119"/>
              <a:gd name="connsiteX7" fmla="*/ 788150 w 6886274"/>
              <a:gd name="connsiteY7" fmla="*/ 66980 h 5025119"/>
              <a:gd name="connsiteX8" fmla="*/ 721148 w 6886274"/>
              <a:gd name="connsiteY8" fmla="*/ 31990 h 5025119"/>
              <a:gd name="connsiteX9" fmla="*/ 701792 w 6886274"/>
              <a:gd name="connsiteY9" fmla="*/ 32362 h 5025119"/>
              <a:gd name="connsiteX10" fmla="*/ 686530 w 6886274"/>
              <a:gd name="connsiteY10" fmla="*/ 43157 h 5025119"/>
              <a:gd name="connsiteX11" fmla="*/ 693603 w 6886274"/>
              <a:gd name="connsiteY11" fmla="*/ 58046 h 5025119"/>
              <a:gd name="connsiteX12" fmla="*/ 705886 w 6886274"/>
              <a:gd name="connsiteY12" fmla="*/ 65491 h 5025119"/>
              <a:gd name="connsiteX13" fmla="*/ 762838 w 6886274"/>
              <a:gd name="connsiteY13" fmla="*/ 112764 h 5025119"/>
              <a:gd name="connsiteX14" fmla="*/ 764327 w 6886274"/>
              <a:gd name="connsiteY14" fmla="*/ 140309 h 5025119"/>
              <a:gd name="connsiteX15" fmla="*/ 775121 w 6886274"/>
              <a:gd name="connsiteY15" fmla="*/ 159666 h 5025119"/>
              <a:gd name="connsiteX16" fmla="*/ 823139 w 6886274"/>
              <a:gd name="connsiteY16" fmla="*/ 176416 h 5025119"/>
              <a:gd name="connsiteX17" fmla="*/ 707748 w 6886274"/>
              <a:gd name="connsiteY17" fmla="*/ 109414 h 5025119"/>
              <a:gd name="connsiteX18" fmla="*/ 681319 w 6886274"/>
              <a:gd name="connsiteY18" fmla="*/ 69958 h 5025119"/>
              <a:gd name="connsiteX19" fmla="*/ 640746 w 6886274"/>
              <a:gd name="connsiteY19" fmla="*/ 67352 h 5025119"/>
              <a:gd name="connsiteX20" fmla="*/ 614318 w 6886274"/>
              <a:gd name="connsiteY20" fmla="*/ 61396 h 5025119"/>
              <a:gd name="connsiteX21" fmla="*/ 560716 w 6886274"/>
              <a:gd name="connsiteY21" fmla="*/ 3701 h 5025119"/>
              <a:gd name="connsiteX22" fmla="*/ 540616 w 6886274"/>
              <a:gd name="connsiteY22" fmla="*/ 3701 h 5025119"/>
              <a:gd name="connsiteX23" fmla="*/ 543594 w 6886274"/>
              <a:gd name="connsiteY23" fmla="*/ 21940 h 5025119"/>
              <a:gd name="connsiteX24" fmla="*/ 558855 w 6886274"/>
              <a:gd name="connsiteY24" fmla="*/ 51346 h 5025119"/>
              <a:gd name="connsiteX25" fmla="*/ 557366 w 6886274"/>
              <a:gd name="connsiteY25" fmla="*/ 72563 h 5025119"/>
              <a:gd name="connsiteX26" fmla="*/ 570022 w 6886274"/>
              <a:gd name="connsiteY26" fmla="*/ 120209 h 5025119"/>
              <a:gd name="connsiteX27" fmla="*/ 599801 w 6886274"/>
              <a:gd name="connsiteY27" fmla="*/ 192794 h 5025119"/>
              <a:gd name="connsiteX28" fmla="*/ 614318 w 6886274"/>
              <a:gd name="connsiteY28" fmla="*/ 212150 h 5025119"/>
              <a:gd name="connsiteX29" fmla="*/ 623996 w 6886274"/>
              <a:gd name="connsiteY29" fmla="*/ 220711 h 5025119"/>
              <a:gd name="connsiteX30" fmla="*/ 821278 w 6886274"/>
              <a:gd name="connsiteY30" fmla="*/ 503235 h 5025119"/>
              <a:gd name="connsiteX31" fmla="*/ 1033822 w 6886274"/>
              <a:gd name="connsiteY31" fmla="*/ 694562 h 5025119"/>
              <a:gd name="connsiteX32" fmla="*/ 1039406 w 6886274"/>
              <a:gd name="connsiteY32" fmla="*/ 702378 h 5025119"/>
              <a:gd name="connsiteX33" fmla="*/ 944114 w 6886274"/>
              <a:gd name="connsiteY33" fmla="*/ 662550 h 5025119"/>
              <a:gd name="connsiteX34" fmla="*/ 733432 w 6886274"/>
              <a:gd name="connsiteY34" fmla="*/ 500629 h 5025119"/>
              <a:gd name="connsiteX35" fmla="*/ 606501 w 6886274"/>
              <a:gd name="connsiteY35" fmla="*/ 399755 h 5025119"/>
              <a:gd name="connsiteX36" fmla="*/ 588634 w 6886274"/>
              <a:gd name="connsiteY36" fmla="*/ 381143 h 5025119"/>
              <a:gd name="connsiteX37" fmla="*/ 575978 w 6886274"/>
              <a:gd name="connsiteY37" fmla="*/ 375560 h 5025119"/>
              <a:gd name="connsiteX38" fmla="*/ 567044 w 6886274"/>
              <a:gd name="connsiteY38" fmla="*/ 388588 h 5025119"/>
              <a:gd name="connsiteX39" fmla="*/ 578956 w 6886274"/>
              <a:gd name="connsiteY39" fmla="*/ 437722 h 5025119"/>
              <a:gd name="connsiteX40" fmla="*/ 675736 w 6886274"/>
              <a:gd name="connsiteY40" fmla="*/ 535619 h 5025119"/>
              <a:gd name="connsiteX41" fmla="*/ 811600 w 6886274"/>
              <a:gd name="connsiteY41" fmla="*/ 652872 h 5025119"/>
              <a:gd name="connsiteX42" fmla="*/ 818300 w 6886274"/>
              <a:gd name="connsiteY42" fmla="*/ 666272 h 5025119"/>
              <a:gd name="connsiteX43" fmla="*/ 741621 w 6886274"/>
              <a:gd name="connsiteY43" fmla="*/ 608576 h 5025119"/>
              <a:gd name="connsiteX44" fmla="*/ 666430 w 6886274"/>
              <a:gd name="connsiteY44" fmla="*/ 553114 h 5025119"/>
              <a:gd name="connsiteX45" fmla="*/ 645585 w 6886274"/>
              <a:gd name="connsiteY45" fmla="*/ 547903 h 5025119"/>
              <a:gd name="connsiteX46" fmla="*/ 640002 w 6886274"/>
              <a:gd name="connsiteY46" fmla="*/ 570236 h 5025119"/>
              <a:gd name="connsiteX47" fmla="*/ 675736 w 6886274"/>
              <a:gd name="connsiteY47" fmla="*/ 628677 h 5025119"/>
              <a:gd name="connsiteX48" fmla="*/ 855896 w 6886274"/>
              <a:gd name="connsiteY48" fmla="*/ 786875 h 5025119"/>
              <a:gd name="connsiteX49" fmla="*/ 946348 w 6886274"/>
              <a:gd name="connsiteY49" fmla="*/ 877699 h 5025119"/>
              <a:gd name="connsiteX50" fmla="*/ 950442 w 6886274"/>
              <a:gd name="connsiteY50" fmla="*/ 899661 h 5025119"/>
              <a:gd name="connsiteX51" fmla="*/ 991760 w 6886274"/>
              <a:gd name="connsiteY51" fmla="*/ 937629 h 5025119"/>
              <a:gd name="connsiteX52" fmla="*/ 1018188 w 6886274"/>
              <a:gd name="connsiteY52" fmla="*/ 945445 h 5025119"/>
              <a:gd name="connsiteX53" fmla="*/ 1315601 w 6886274"/>
              <a:gd name="connsiteY53" fmla="*/ 1196329 h 5025119"/>
              <a:gd name="connsiteX54" fmla="*/ 1454443 w 6886274"/>
              <a:gd name="connsiteY54" fmla="*/ 1279709 h 5025119"/>
              <a:gd name="connsiteX55" fmla="*/ 1454443 w 6886274"/>
              <a:gd name="connsiteY55" fmla="*/ 1285665 h 5025119"/>
              <a:gd name="connsiteX56" fmla="*/ 1453327 w 6886274"/>
              <a:gd name="connsiteY56" fmla="*/ 1291993 h 5025119"/>
              <a:gd name="connsiteX57" fmla="*/ 1256416 w 6886274"/>
              <a:gd name="connsiteY57" fmla="*/ 1166923 h 5025119"/>
              <a:gd name="connsiteX58" fmla="*/ 745715 w 6886274"/>
              <a:gd name="connsiteY58" fmla="*/ 798786 h 5025119"/>
              <a:gd name="connsiteX59" fmla="*/ 592356 w 6886274"/>
              <a:gd name="connsiteY59" fmla="*/ 656966 h 5025119"/>
              <a:gd name="connsiteX60" fmla="*/ 485526 w 6886274"/>
              <a:gd name="connsiteY60" fmla="*/ 567259 h 5025119"/>
              <a:gd name="connsiteX61" fmla="*/ 430063 w 6886274"/>
              <a:gd name="connsiteY61" fmla="*/ 550136 h 5025119"/>
              <a:gd name="connsiteX62" fmla="*/ 408846 w 6886274"/>
              <a:gd name="connsiteY62" fmla="*/ 563164 h 5025119"/>
              <a:gd name="connsiteX63" fmla="*/ 421130 w 6886274"/>
              <a:gd name="connsiteY63" fmla="*/ 581403 h 5025119"/>
              <a:gd name="connsiteX64" fmla="*/ 426713 w 6886274"/>
              <a:gd name="connsiteY64" fmla="*/ 584009 h 5025119"/>
              <a:gd name="connsiteX65" fmla="*/ 487015 w 6886274"/>
              <a:gd name="connsiteY65" fmla="*/ 635005 h 5025119"/>
              <a:gd name="connsiteX66" fmla="*/ 487015 w 6886274"/>
              <a:gd name="connsiteY66" fmla="*/ 655105 h 5025119"/>
              <a:gd name="connsiteX67" fmla="*/ 497437 w 6886274"/>
              <a:gd name="connsiteY67" fmla="*/ 678183 h 5025119"/>
              <a:gd name="connsiteX68" fmla="*/ 539871 w 6886274"/>
              <a:gd name="connsiteY68" fmla="*/ 691584 h 5025119"/>
              <a:gd name="connsiteX69" fmla="*/ 485898 w 6886274"/>
              <a:gd name="connsiteY69" fmla="*/ 681906 h 5025119"/>
              <a:gd name="connsiteX70" fmla="*/ 410335 w 6886274"/>
              <a:gd name="connsiteY70" fmla="*/ 600387 h 5025119"/>
              <a:gd name="connsiteX71" fmla="*/ 397307 w 6886274"/>
              <a:gd name="connsiteY71" fmla="*/ 582892 h 5025119"/>
              <a:gd name="connsiteX72" fmla="*/ 363062 w 6886274"/>
              <a:gd name="connsiteY72" fmla="*/ 584009 h 5025119"/>
              <a:gd name="connsiteX73" fmla="*/ 334772 w 6886274"/>
              <a:gd name="connsiteY73" fmla="*/ 578426 h 5025119"/>
              <a:gd name="connsiteX74" fmla="*/ 281915 w 6886274"/>
              <a:gd name="connsiteY74" fmla="*/ 522219 h 5025119"/>
              <a:gd name="connsiteX75" fmla="*/ 263304 w 6886274"/>
              <a:gd name="connsiteY75" fmla="*/ 521846 h 5025119"/>
              <a:gd name="connsiteX76" fmla="*/ 263676 w 6886274"/>
              <a:gd name="connsiteY76" fmla="*/ 538225 h 5025119"/>
              <a:gd name="connsiteX77" fmla="*/ 275215 w 6886274"/>
              <a:gd name="connsiteY77" fmla="*/ 563164 h 5025119"/>
              <a:gd name="connsiteX78" fmla="*/ 271121 w 6886274"/>
              <a:gd name="connsiteY78" fmla="*/ 604854 h 5025119"/>
              <a:gd name="connsiteX79" fmla="*/ 274471 w 6886274"/>
              <a:gd name="connsiteY79" fmla="*/ 627560 h 5025119"/>
              <a:gd name="connsiteX80" fmla="*/ 319138 w 6886274"/>
              <a:gd name="connsiteY80" fmla="*/ 718012 h 5025119"/>
              <a:gd name="connsiteX81" fmla="*/ 326583 w 6886274"/>
              <a:gd name="connsiteY81" fmla="*/ 729551 h 5025119"/>
              <a:gd name="connsiteX82" fmla="*/ 349289 w 6886274"/>
              <a:gd name="connsiteY82" fmla="*/ 748163 h 5025119"/>
              <a:gd name="connsiteX83" fmla="*/ 528332 w 6886274"/>
              <a:gd name="connsiteY83" fmla="*/ 1007608 h 5025119"/>
              <a:gd name="connsiteX84" fmla="*/ 766932 w 6886274"/>
              <a:gd name="connsiteY84" fmla="*/ 1222758 h 5025119"/>
              <a:gd name="connsiteX85" fmla="*/ 681319 w 6886274"/>
              <a:gd name="connsiteY85" fmla="*/ 1190746 h 5025119"/>
              <a:gd name="connsiteX86" fmla="*/ 469520 w 6886274"/>
              <a:gd name="connsiteY86" fmla="*/ 1032920 h 5025119"/>
              <a:gd name="connsiteX87" fmla="*/ 325466 w 6886274"/>
              <a:gd name="connsiteY87" fmla="*/ 917900 h 5025119"/>
              <a:gd name="connsiteX88" fmla="*/ 312066 w 6886274"/>
              <a:gd name="connsiteY88" fmla="*/ 903383 h 5025119"/>
              <a:gd name="connsiteX89" fmla="*/ 296805 w 6886274"/>
              <a:gd name="connsiteY89" fmla="*/ 895566 h 5025119"/>
              <a:gd name="connsiteX90" fmla="*/ 288243 w 6886274"/>
              <a:gd name="connsiteY90" fmla="*/ 910828 h 5025119"/>
              <a:gd name="connsiteX91" fmla="*/ 309460 w 6886274"/>
              <a:gd name="connsiteY91" fmla="*/ 971129 h 5025119"/>
              <a:gd name="connsiteX92" fmla="*/ 407729 w 6886274"/>
              <a:gd name="connsiteY92" fmla="*/ 1062698 h 5025119"/>
              <a:gd name="connsiteX93" fmla="*/ 544338 w 6886274"/>
              <a:gd name="connsiteY93" fmla="*/ 1189257 h 5025119"/>
              <a:gd name="connsiteX94" fmla="*/ 454630 w 6886274"/>
              <a:gd name="connsiteY94" fmla="*/ 1120766 h 5025119"/>
              <a:gd name="connsiteX95" fmla="*/ 385396 w 6886274"/>
              <a:gd name="connsiteY95" fmla="*/ 1070515 h 5025119"/>
              <a:gd name="connsiteX96" fmla="*/ 366040 w 6886274"/>
              <a:gd name="connsiteY96" fmla="*/ 1067537 h 5025119"/>
              <a:gd name="connsiteX97" fmla="*/ 361573 w 6886274"/>
              <a:gd name="connsiteY97" fmla="*/ 1086149 h 5025119"/>
              <a:gd name="connsiteX98" fmla="*/ 402146 w 6886274"/>
              <a:gd name="connsiteY98" fmla="*/ 1152778 h 5025119"/>
              <a:gd name="connsiteX99" fmla="*/ 475475 w 6886274"/>
              <a:gd name="connsiteY99" fmla="*/ 1218663 h 5025119"/>
              <a:gd name="connsiteX100" fmla="*/ 393957 w 6886274"/>
              <a:gd name="connsiteY100" fmla="*/ 1201913 h 5025119"/>
              <a:gd name="connsiteX101" fmla="*/ 460586 w 6886274"/>
              <a:gd name="connsiteY101" fmla="*/ 1260353 h 5025119"/>
              <a:gd name="connsiteX102" fmla="*/ 561089 w 6886274"/>
              <a:gd name="connsiteY102" fmla="*/ 1291993 h 5025119"/>
              <a:gd name="connsiteX103" fmla="*/ 602034 w 6886274"/>
              <a:gd name="connsiteY103" fmla="*/ 1328843 h 5025119"/>
              <a:gd name="connsiteX104" fmla="*/ 641863 w 6886274"/>
              <a:gd name="connsiteY104" fmla="*/ 1368672 h 5025119"/>
              <a:gd name="connsiteX105" fmla="*/ 651541 w 6886274"/>
              <a:gd name="connsiteY105" fmla="*/ 1404406 h 5025119"/>
              <a:gd name="connsiteX106" fmla="*/ 688392 w 6886274"/>
              <a:gd name="connsiteY106" fmla="*/ 1457263 h 5025119"/>
              <a:gd name="connsiteX107" fmla="*/ 692486 w 6886274"/>
              <a:gd name="connsiteY107" fmla="*/ 1458008 h 5025119"/>
              <a:gd name="connsiteX108" fmla="*/ 719287 w 6886274"/>
              <a:gd name="connsiteY108" fmla="*/ 1485181 h 5025119"/>
              <a:gd name="connsiteX109" fmla="*/ 745343 w 6886274"/>
              <a:gd name="connsiteY109" fmla="*/ 1512353 h 5025119"/>
              <a:gd name="connsiteX110" fmla="*/ 750926 w 6886274"/>
              <a:gd name="connsiteY110" fmla="*/ 1516448 h 5025119"/>
              <a:gd name="connsiteX111" fmla="*/ 890141 w 6886274"/>
              <a:gd name="connsiteY111" fmla="*/ 1685813 h 5025119"/>
              <a:gd name="connsiteX112" fmla="*/ 899074 w 6886274"/>
              <a:gd name="connsiteY112" fmla="*/ 1693630 h 5025119"/>
              <a:gd name="connsiteX113" fmla="*/ 605012 w 6886274"/>
              <a:gd name="connsiteY113" fmla="*/ 1669435 h 5025119"/>
              <a:gd name="connsiteX114" fmla="*/ 229431 w 6886274"/>
              <a:gd name="connsiteY114" fmla="*/ 1545110 h 5025119"/>
              <a:gd name="connsiteX115" fmla="*/ 251765 w 6886274"/>
              <a:gd name="connsiteY115" fmla="*/ 1614717 h 5025119"/>
              <a:gd name="connsiteX116" fmla="*/ 237992 w 6886274"/>
              <a:gd name="connsiteY116" fmla="*/ 1675391 h 5025119"/>
              <a:gd name="connsiteX117" fmla="*/ 232781 w 6886274"/>
              <a:gd name="connsiteY117" fmla="*/ 1807160 h 5025119"/>
              <a:gd name="connsiteX118" fmla="*/ 236131 w 6886274"/>
              <a:gd name="connsiteY118" fmla="*/ 1828750 h 5025119"/>
              <a:gd name="connsiteX119" fmla="*/ 152007 w 6886274"/>
              <a:gd name="connsiteY119" fmla="*/ 1842150 h 5025119"/>
              <a:gd name="connsiteX120" fmla="*/ 653030 w 6886274"/>
              <a:gd name="connsiteY120" fmla="*/ 2213265 h 5025119"/>
              <a:gd name="connsiteX121" fmla="*/ 318394 w 6886274"/>
              <a:gd name="connsiteY121" fmla="*/ 2143285 h 5025119"/>
              <a:gd name="connsiteX122" fmla="*/ 272982 w 6886274"/>
              <a:gd name="connsiteY122" fmla="*/ 2258305 h 5025119"/>
              <a:gd name="connsiteX123" fmla="*/ 430435 w 6886274"/>
              <a:gd name="connsiteY123" fmla="*/ 2360668 h 5025119"/>
              <a:gd name="connsiteX124" fmla="*/ 488876 w 6886274"/>
              <a:gd name="connsiteY124" fmla="*/ 2563162 h 5025119"/>
              <a:gd name="connsiteX125" fmla="*/ 460586 w 6886274"/>
              <a:gd name="connsiteY125" fmla="*/ 2748533 h 5025119"/>
              <a:gd name="connsiteX126" fmla="*/ 393212 w 6886274"/>
              <a:gd name="connsiteY126" fmla="*/ 2807345 h 5025119"/>
              <a:gd name="connsiteX127" fmla="*/ 295688 w 6886274"/>
              <a:gd name="connsiteY127" fmla="*/ 2913059 h 5025119"/>
              <a:gd name="connsiteX128" fmla="*/ 235386 w 6886274"/>
              <a:gd name="connsiteY128" fmla="*/ 2978572 h 5025119"/>
              <a:gd name="connsiteX129" fmla="*/ 25448 w 6886274"/>
              <a:gd name="connsiteY129" fmla="*/ 2952888 h 5025119"/>
              <a:gd name="connsiteX130" fmla="*/ 305738 w 6886274"/>
              <a:gd name="connsiteY130" fmla="*/ 3119275 h 5025119"/>
              <a:gd name="connsiteX131" fmla="*/ 79049 w 6886274"/>
              <a:gd name="connsiteY131" fmla="*/ 3098430 h 5025119"/>
              <a:gd name="connsiteX132" fmla="*/ 4975 w 6886274"/>
              <a:gd name="connsiteY132" fmla="*/ 3109969 h 5025119"/>
              <a:gd name="connsiteX133" fmla="*/ 47037 w 6886274"/>
              <a:gd name="connsiteY133" fmla="*/ 3163943 h 5025119"/>
              <a:gd name="connsiteX134" fmla="*/ 213425 w 6886274"/>
              <a:gd name="connsiteY134" fmla="*/ 3255139 h 5025119"/>
              <a:gd name="connsiteX135" fmla="*/ 556622 w 6886274"/>
              <a:gd name="connsiteY135" fmla="*/ 3502301 h 5025119"/>
              <a:gd name="connsiteX136" fmla="*/ 224592 w 6886274"/>
              <a:gd name="connsiteY136" fmla="*/ 3388771 h 5025119"/>
              <a:gd name="connsiteX137" fmla="*/ 574861 w 6886274"/>
              <a:gd name="connsiteY137" fmla="*/ 3643004 h 5025119"/>
              <a:gd name="connsiteX138" fmla="*/ 652657 w 6886274"/>
              <a:gd name="connsiteY138" fmla="*/ 3727501 h 5025119"/>
              <a:gd name="connsiteX139" fmla="*/ 810111 w 6886274"/>
              <a:gd name="connsiteY139" fmla="*/ 3937067 h 5025119"/>
              <a:gd name="connsiteX140" fmla="*/ 802294 w 6886274"/>
              <a:gd name="connsiteY140" fmla="*/ 3960890 h 5025119"/>
              <a:gd name="connsiteX141" fmla="*/ 620646 w 6886274"/>
              <a:gd name="connsiteY141" fmla="*/ 3927017 h 5025119"/>
              <a:gd name="connsiteX142" fmla="*/ 856268 w 6886274"/>
              <a:gd name="connsiteY142" fmla="*/ 4103082 h 5025119"/>
              <a:gd name="connsiteX143" fmla="*/ 1099707 w 6886274"/>
              <a:gd name="connsiteY143" fmla="*/ 4238574 h 5025119"/>
              <a:gd name="connsiteX144" fmla="*/ 926992 w 6886274"/>
              <a:gd name="connsiteY144" fmla="*/ 4218102 h 5025119"/>
              <a:gd name="connsiteX145" fmla="*/ 689508 w 6886274"/>
              <a:gd name="connsiteY145" fmla="*/ 4140677 h 5025119"/>
              <a:gd name="connsiteX146" fmla="*/ 606873 w 6886274"/>
              <a:gd name="connsiteY146" fmla="*/ 4169711 h 5025119"/>
              <a:gd name="connsiteX147" fmla="*/ 831701 w 6886274"/>
              <a:gd name="connsiteY147" fmla="*/ 4297759 h 5025119"/>
              <a:gd name="connsiteX148" fmla="*/ 960493 w 6886274"/>
              <a:gd name="connsiteY148" fmla="*/ 4356944 h 5025119"/>
              <a:gd name="connsiteX149" fmla="*/ 1012233 w 6886274"/>
              <a:gd name="connsiteY149" fmla="*/ 4402356 h 5025119"/>
              <a:gd name="connsiteX150" fmla="*/ 1159636 w 6886274"/>
              <a:gd name="connsiteY150" fmla="*/ 4564276 h 5025119"/>
              <a:gd name="connsiteX151" fmla="*/ 1592169 w 6886274"/>
              <a:gd name="connsiteY151" fmla="*/ 4741458 h 5025119"/>
              <a:gd name="connsiteX152" fmla="*/ 3110499 w 6886274"/>
              <a:gd name="connsiteY152" fmla="*/ 5032171 h 5025119"/>
              <a:gd name="connsiteX153" fmla="*/ 6033630 w 6886274"/>
              <a:gd name="connsiteY153" fmla="*/ 4091915 h 5025119"/>
              <a:gd name="connsiteX154" fmla="*/ 6180661 w 6886274"/>
              <a:gd name="connsiteY154" fmla="*/ 3957912 h 5025119"/>
              <a:gd name="connsiteX155" fmla="*/ 6305359 w 6886274"/>
              <a:gd name="connsiteY155" fmla="*/ 3837309 h 5025119"/>
              <a:gd name="connsiteX156" fmla="*/ 6240218 w 6886274"/>
              <a:gd name="connsiteY156" fmla="*/ 3796364 h 5025119"/>
              <a:gd name="connsiteX157" fmla="*/ 6328437 w 6886274"/>
              <a:gd name="connsiteY157" fmla="*/ 3681344 h 5025119"/>
              <a:gd name="connsiteX158" fmla="*/ 6608355 w 6886274"/>
              <a:gd name="connsiteY158" fmla="*/ 3326236 h 5025119"/>
              <a:gd name="connsiteX159" fmla="*/ 6731191 w 6886274"/>
              <a:gd name="connsiteY159" fmla="*/ 3248067 h 5025119"/>
              <a:gd name="connsiteX160" fmla="*/ 6880456 w 6886274"/>
              <a:gd name="connsiteY160" fmla="*/ 3051529 h 5025119"/>
              <a:gd name="connsiteX161" fmla="*/ 6901673 w 6886274"/>
              <a:gd name="connsiteY161" fmla="*/ 2763795 h 5025119"/>
              <a:gd name="connsiteX162" fmla="*/ 6871150 w 6886274"/>
              <a:gd name="connsiteY162" fmla="*/ 2948421 h 5025119"/>
              <a:gd name="connsiteX163" fmla="*/ 6848444 w 6886274"/>
              <a:gd name="connsiteY163" fmla="*/ 2890353 h 5025119"/>
              <a:gd name="connsiteX164" fmla="*/ 6878223 w 6886274"/>
              <a:gd name="connsiteY164" fmla="*/ 2873230 h 5025119"/>
              <a:gd name="connsiteX165" fmla="*/ 6762459 w 6886274"/>
              <a:gd name="connsiteY165" fmla="*/ 2568745 h 5025119"/>
              <a:gd name="connsiteX166" fmla="*/ 6673123 w 6886274"/>
              <a:gd name="connsiteY166" fmla="*/ 2451493 h 5025119"/>
              <a:gd name="connsiteX167" fmla="*/ 6662700 w 6886274"/>
              <a:gd name="connsiteY167" fmla="*/ 2346896 h 5025119"/>
              <a:gd name="connsiteX168" fmla="*/ 6487752 w 6886274"/>
              <a:gd name="connsiteY168" fmla="*/ 2285105 h 5025119"/>
              <a:gd name="connsiteX169" fmla="*/ 6652278 w 6886274"/>
              <a:gd name="connsiteY169" fmla="*/ 2063628 h 5025119"/>
              <a:gd name="connsiteX170" fmla="*/ 6668656 w 6886274"/>
              <a:gd name="connsiteY170" fmla="*/ 2017843 h 5025119"/>
              <a:gd name="connsiteX171" fmla="*/ 6570015 w 6886274"/>
              <a:gd name="connsiteY171" fmla="*/ 1854062 h 5025119"/>
              <a:gd name="connsiteX172" fmla="*/ 6554009 w 6886274"/>
              <a:gd name="connsiteY172" fmla="*/ 1827633 h 5025119"/>
              <a:gd name="connsiteX173" fmla="*/ 6517531 w 6886274"/>
              <a:gd name="connsiteY173" fmla="*/ 1775149 h 5025119"/>
              <a:gd name="connsiteX174" fmla="*/ 6412934 w 6886274"/>
              <a:gd name="connsiteY174" fmla="*/ 1762493 h 5025119"/>
              <a:gd name="connsiteX175" fmla="*/ 6467279 w 6886274"/>
              <a:gd name="connsiteY175" fmla="*/ 1725642 h 5025119"/>
              <a:gd name="connsiteX176" fmla="*/ 6572621 w 6886274"/>
              <a:gd name="connsiteY176" fmla="*/ 1600200 h 5025119"/>
              <a:gd name="connsiteX177" fmla="*/ 6502641 w 6886274"/>
              <a:gd name="connsiteY177" fmla="*/ 1480341 h 5025119"/>
              <a:gd name="connsiteX178" fmla="*/ 6481796 w 6886274"/>
              <a:gd name="connsiteY178" fmla="*/ 1461358 h 5025119"/>
              <a:gd name="connsiteX179" fmla="*/ 6509713 w 6886274"/>
              <a:gd name="connsiteY179" fmla="*/ 1436418 h 5025119"/>
              <a:gd name="connsiteX180" fmla="*/ 6567037 w 6886274"/>
              <a:gd name="connsiteY180" fmla="*/ 1348199 h 5025119"/>
              <a:gd name="connsiteX181" fmla="*/ 6596816 w 6886274"/>
              <a:gd name="connsiteY181" fmla="*/ 1286781 h 5025119"/>
              <a:gd name="connsiteX182" fmla="*/ 6632178 w 6886274"/>
              <a:gd name="connsiteY182" fmla="*/ 1261842 h 5025119"/>
              <a:gd name="connsiteX183" fmla="*/ 6639994 w 6886274"/>
              <a:gd name="connsiteY183" fmla="*/ 1240625 h 5025119"/>
              <a:gd name="connsiteX184" fmla="*/ 6622127 w 6886274"/>
              <a:gd name="connsiteY184" fmla="*/ 1136400 h 5025119"/>
              <a:gd name="connsiteX185" fmla="*/ 6612077 w 6886274"/>
              <a:gd name="connsiteY185" fmla="*/ 1109599 h 5025119"/>
              <a:gd name="connsiteX186" fmla="*/ 6531675 w 6886274"/>
              <a:gd name="connsiteY186" fmla="*/ 1009469 h 5025119"/>
              <a:gd name="connsiteX187" fmla="*/ 6456113 w 6886274"/>
              <a:gd name="connsiteY187" fmla="*/ 845315 h 5025119"/>
              <a:gd name="connsiteX188" fmla="*/ 6440851 w 6886274"/>
              <a:gd name="connsiteY188" fmla="*/ 739229 h 5025119"/>
              <a:gd name="connsiteX189" fmla="*/ 6434523 w 6886274"/>
              <a:gd name="connsiteY189" fmla="*/ 715034 h 5025119"/>
              <a:gd name="connsiteX190" fmla="*/ 6432290 w 6886274"/>
              <a:gd name="connsiteY190" fmla="*/ 617510 h 5025119"/>
              <a:gd name="connsiteX191" fmla="*/ 6416284 w 6886274"/>
              <a:gd name="connsiteY191" fmla="*/ 595176 h 5025119"/>
              <a:gd name="connsiteX192" fmla="*/ 6267763 w 6886274"/>
              <a:gd name="connsiteY192" fmla="*/ 591826 h 5025119"/>
              <a:gd name="connsiteX193" fmla="*/ 6236496 w 6886274"/>
              <a:gd name="connsiteY193" fmla="*/ 521102 h 5025119"/>
              <a:gd name="connsiteX194" fmla="*/ 6257341 w 6886274"/>
              <a:gd name="connsiteY194" fmla="*/ 487229 h 5025119"/>
              <a:gd name="connsiteX195" fmla="*/ 6248780 w 6886274"/>
              <a:gd name="connsiteY195" fmla="*/ 465267 h 5025119"/>
              <a:gd name="connsiteX196" fmla="*/ 6226818 w 6886274"/>
              <a:gd name="connsiteY196" fmla="*/ 473456 h 5025119"/>
              <a:gd name="connsiteX197" fmla="*/ 6115149 w 6886274"/>
              <a:gd name="connsiteY197" fmla="*/ 551625 h 5025119"/>
              <a:gd name="connsiteX198" fmla="*/ 5951739 w 6886274"/>
              <a:gd name="connsiteY198" fmla="*/ 659944 h 5025119"/>
              <a:gd name="connsiteX199" fmla="*/ 5917122 w 6886274"/>
              <a:gd name="connsiteY199" fmla="*/ 644310 h 5025119"/>
              <a:gd name="connsiteX200" fmla="*/ 5890694 w 6886274"/>
              <a:gd name="connsiteY200" fmla="*/ 630538 h 5025119"/>
              <a:gd name="connsiteX201" fmla="*/ 5837464 w 6886274"/>
              <a:gd name="connsiteY201" fmla="*/ 646916 h 5025119"/>
              <a:gd name="connsiteX202" fmla="*/ 5809175 w 6886274"/>
              <a:gd name="connsiteY202" fmla="*/ 683395 h 5025119"/>
              <a:gd name="connsiteX203" fmla="*/ 5815503 w 6886274"/>
              <a:gd name="connsiteY203" fmla="*/ 698656 h 5025119"/>
              <a:gd name="connsiteX204" fmla="*/ 5746268 w 6886274"/>
              <a:gd name="connsiteY204" fmla="*/ 667389 h 5025119"/>
              <a:gd name="connsiteX205" fmla="*/ 5458905 w 6886274"/>
              <a:gd name="connsiteY205" fmla="*/ 754119 h 5025119"/>
              <a:gd name="connsiteX206" fmla="*/ 885302 w 6886274"/>
              <a:gd name="connsiteY206" fmla="*/ 1333310 h 5025119"/>
              <a:gd name="connsiteX207" fmla="*/ 862596 w 6886274"/>
              <a:gd name="connsiteY207" fmla="*/ 1314326 h 5025119"/>
              <a:gd name="connsiteX208" fmla="*/ 866318 w 6886274"/>
              <a:gd name="connsiteY208" fmla="*/ 1309860 h 5025119"/>
              <a:gd name="connsiteX209" fmla="*/ 912103 w 6886274"/>
              <a:gd name="connsiteY209" fmla="*/ 1341127 h 5025119"/>
              <a:gd name="connsiteX210" fmla="*/ 885302 w 6886274"/>
              <a:gd name="connsiteY210" fmla="*/ 1333310 h 5025119"/>
              <a:gd name="connsiteX211" fmla="*/ 1140280 w 6886274"/>
              <a:gd name="connsiteY211" fmla="*/ 787619 h 5025119"/>
              <a:gd name="connsiteX212" fmla="*/ 1414987 w 6886274"/>
              <a:gd name="connsiteY212" fmla="*/ 975596 h 5025119"/>
              <a:gd name="connsiteX213" fmla="*/ 1410892 w 6886274"/>
              <a:gd name="connsiteY213" fmla="*/ 980063 h 5025119"/>
              <a:gd name="connsiteX214" fmla="*/ 1140280 w 6886274"/>
              <a:gd name="connsiteY214" fmla="*/ 787619 h 50251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Lst>
            <a:rect l="l" t="t" r="r" b="b"/>
            <a:pathLst>
              <a:path w="6886274" h="5025119">
                <a:moveTo>
                  <a:pt x="5458905" y="754119"/>
                </a:moveTo>
                <a:cubicBezTo>
                  <a:pt x="5417216" y="775336"/>
                  <a:pt x="4594585" y="1111088"/>
                  <a:pt x="3455557" y="1027709"/>
                </a:cubicBezTo>
                <a:cubicBezTo>
                  <a:pt x="3415356" y="1024731"/>
                  <a:pt x="3377389" y="1022869"/>
                  <a:pt x="3338677" y="1021381"/>
                </a:cubicBezTo>
                <a:cubicBezTo>
                  <a:pt x="2996224" y="1006119"/>
                  <a:pt x="2660100" y="998674"/>
                  <a:pt x="2518280" y="980435"/>
                </a:cubicBezTo>
                <a:cubicBezTo>
                  <a:pt x="2407355" y="965918"/>
                  <a:pt x="1840075" y="843082"/>
                  <a:pt x="1673687" y="739229"/>
                </a:cubicBezTo>
                <a:cubicBezTo>
                  <a:pt x="1503578" y="632771"/>
                  <a:pt x="1343146" y="515146"/>
                  <a:pt x="1183459" y="397149"/>
                </a:cubicBezTo>
                <a:cubicBezTo>
                  <a:pt x="1114224" y="346153"/>
                  <a:pt x="1040522" y="299624"/>
                  <a:pt x="977987" y="241184"/>
                </a:cubicBezTo>
                <a:cubicBezTo>
                  <a:pt x="915453" y="182372"/>
                  <a:pt x="855896" y="121326"/>
                  <a:pt x="788150" y="66980"/>
                </a:cubicBezTo>
                <a:cubicBezTo>
                  <a:pt x="768794" y="51346"/>
                  <a:pt x="749438" y="34596"/>
                  <a:pt x="721148" y="31990"/>
                </a:cubicBezTo>
                <a:cubicBezTo>
                  <a:pt x="714820" y="31246"/>
                  <a:pt x="708120" y="31618"/>
                  <a:pt x="701792" y="32362"/>
                </a:cubicBezTo>
                <a:cubicBezTo>
                  <a:pt x="694720" y="33107"/>
                  <a:pt x="689136" y="36829"/>
                  <a:pt x="686530" y="43157"/>
                </a:cubicBezTo>
                <a:cubicBezTo>
                  <a:pt x="683925" y="50230"/>
                  <a:pt x="688392" y="54324"/>
                  <a:pt x="693603" y="58046"/>
                </a:cubicBezTo>
                <a:cubicBezTo>
                  <a:pt x="697325" y="60652"/>
                  <a:pt x="701047" y="64747"/>
                  <a:pt x="705886" y="65491"/>
                </a:cubicBezTo>
                <a:cubicBezTo>
                  <a:pt x="736782" y="69958"/>
                  <a:pt x="748321" y="92664"/>
                  <a:pt x="762838" y="112764"/>
                </a:cubicBezTo>
                <a:cubicBezTo>
                  <a:pt x="769166" y="121326"/>
                  <a:pt x="775866" y="128026"/>
                  <a:pt x="764327" y="140309"/>
                </a:cubicBezTo>
                <a:cubicBezTo>
                  <a:pt x="754277" y="151104"/>
                  <a:pt x="764699" y="156688"/>
                  <a:pt x="775121" y="159666"/>
                </a:cubicBezTo>
                <a:cubicBezTo>
                  <a:pt x="789638" y="163760"/>
                  <a:pt x="806761" y="163016"/>
                  <a:pt x="823139" y="176416"/>
                </a:cubicBezTo>
                <a:cubicBezTo>
                  <a:pt x="761721" y="177533"/>
                  <a:pt x="735665" y="142171"/>
                  <a:pt x="707748" y="109414"/>
                </a:cubicBezTo>
                <a:cubicBezTo>
                  <a:pt x="697325" y="97503"/>
                  <a:pt x="690253" y="83358"/>
                  <a:pt x="681319" y="69958"/>
                </a:cubicBezTo>
                <a:cubicBezTo>
                  <a:pt x="670152" y="53580"/>
                  <a:pt x="657124" y="52835"/>
                  <a:pt x="640746" y="67352"/>
                </a:cubicBezTo>
                <a:cubicBezTo>
                  <a:pt x="626229" y="80380"/>
                  <a:pt x="619157" y="79264"/>
                  <a:pt x="614318" y="61396"/>
                </a:cubicBezTo>
                <a:cubicBezTo>
                  <a:pt x="606873" y="33479"/>
                  <a:pt x="589750" y="13751"/>
                  <a:pt x="560716" y="3701"/>
                </a:cubicBezTo>
                <a:cubicBezTo>
                  <a:pt x="554388" y="1467"/>
                  <a:pt x="546572" y="-3372"/>
                  <a:pt x="540616" y="3701"/>
                </a:cubicBezTo>
                <a:cubicBezTo>
                  <a:pt x="535405" y="9656"/>
                  <a:pt x="539871" y="16729"/>
                  <a:pt x="543594" y="21940"/>
                </a:cubicBezTo>
                <a:cubicBezTo>
                  <a:pt x="550294" y="31246"/>
                  <a:pt x="556250" y="40179"/>
                  <a:pt x="558855" y="51346"/>
                </a:cubicBezTo>
                <a:cubicBezTo>
                  <a:pt x="560716" y="58791"/>
                  <a:pt x="562578" y="66980"/>
                  <a:pt x="557366" y="72563"/>
                </a:cubicBezTo>
                <a:cubicBezTo>
                  <a:pt x="535777" y="96386"/>
                  <a:pt x="551411" y="107553"/>
                  <a:pt x="570022" y="120209"/>
                </a:cubicBezTo>
                <a:cubicBezTo>
                  <a:pt x="595706" y="137332"/>
                  <a:pt x="605756" y="162643"/>
                  <a:pt x="599801" y="192794"/>
                </a:cubicBezTo>
                <a:cubicBezTo>
                  <a:pt x="597567" y="205078"/>
                  <a:pt x="599056" y="212522"/>
                  <a:pt x="614318" y="212150"/>
                </a:cubicBezTo>
                <a:cubicBezTo>
                  <a:pt x="620273" y="212150"/>
                  <a:pt x="621762" y="216245"/>
                  <a:pt x="623996" y="220711"/>
                </a:cubicBezTo>
                <a:cubicBezTo>
                  <a:pt x="671641" y="326053"/>
                  <a:pt x="740504" y="418366"/>
                  <a:pt x="821278" y="503235"/>
                </a:cubicBezTo>
                <a:cubicBezTo>
                  <a:pt x="886791" y="572098"/>
                  <a:pt x="959004" y="634260"/>
                  <a:pt x="1033822" y="694562"/>
                </a:cubicBezTo>
                <a:cubicBezTo>
                  <a:pt x="1036055" y="696423"/>
                  <a:pt x="1038289" y="698656"/>
                  <a:pt x="1039406" y="702378"/>
                </a:cubicBezTo>
                <a:cubicBezTo>
                  <a:pt x="1004044" y="694934"/>
                  <a:pt x="973521" y="679672"/>
                  <a:pt x="944114" y="662550"/>
                </a:cubicBezTo>
                <a:cubicBezTo>
                  <a:pt x="865946" y="617138"/>
                  <a:pt x="800061" y="558325"/>
                  <a:pt x="733432" y="500629"/>
                </a:cubicBezTo>
                <a:cubicBezTo>
                  <a:pt x="692858" y="465267"/>
                  <a:pt x="651169" y="431022"/>
                  <a:pt x="606501" y="399755"/>
                </a:cubicBezTo>
                <a:cubicBezTo>
                  <a:pt x="599056" y="394543"/>
                  <a:pt x="593845" y="387843"/>
                  <a:pt x="588634" y="381143"/>
                </a:cubicBezTo>
                <a:cubicBezTo>
                  <a:pt x="585656" y="377421"/>
                  <a:pt x="581934" y="374071"/>
                  <a:pt x="575978" y="375560"/>
                </a:cubicBezTo>
                <a:cubicBezTo>
                  <a:pt x="568533" y="377421"/>
                  <a:pt x="567789" y="383004"/>
                  <a:pt x="567044" y="388588"/>
                </a:cubicBezTo>
                <a:cubicBezTo>
                  <a:pt x="564811" y="406455"/>
                  <a:pt x="569650" y="422461"/>
                  <a:pt x="578956" y="437722"/>
                </a:cubicBezTo>
                <a:cubicBezTo>
                  <a:pt x="603151" y="476806"/>
                  <a:pt x="638885" y="506957"/>
                  <a:pt x="675736" y="535619"/>
                </a:cubicBezTo>
                <a:cubicBezTo>
                  <a:pt x="723381" y="572470"/>
                  <a:pt x="769538" y="610810"/>
                  <a:pt x="811600" y="652872"/>
                </a:cubicBezTo>
                <a:cubicBezTo>
                  <a:pt x="814578" y="655850"/>
                  <a:pt x="820161" y="657711"/>
                  <a:pt x="818300" y="666272"/>
                </a:cubicBezTo>
                <a:cubicBezTo>
                  <a:pt x="791872" y="646544"/>
                  <a:pt x="766932" y="627188"/>
                  <a:pt x="741621" y="608576"/>
                </a:cubicBezTo>
                <a:cubicBezTo>
                  <a:pt x="716681" y="589965"/>
                  <a:pt x="691369" y="571353"/>
                  <a:pt x="666430" y="553114"/>
                </a:cubicBezTo>
                <a:cubicBezTo>
                  <a:pt x="660474" y="548647"/>
                  <a:pt x="654146" y="542319"/>
                  <a:pt x="645585" y="547903"/>
                </a:cubicBezTo>
                <a:cubicBezTo>
                  <a:pt x="636652" y="553486"/>
                  <a:pt x="637768" y="562792"/>
                  <a:pt x="640002" y="570236"/>
                </a:cubicBezTo>
                <a:cubicBezTo>
                  <a:pt x="647074" y="592198"/>
                  <a:pt x="659358" y="611554"/>
                  <a:pt x="675736" y="628677"/>
                </a:cubicBezTo>
                <a:cubicBezTo>
                  <a:pt x="731570" y="685256"/>
                  <a:pt x="795966" y="734018"/>
                  <a:pt x="855896" y="786875"/>
                </a:cubicBezTo>
                <a:cubicBezTo>
                  <a:pt x="888280" y="815537"/>
                  <a:pt x="918058" y="846060"/>
                  <a:pt x="946348" y="877699"/>
                </a:cubicBezTo>
                <a:cubicBezTo>
                  <a:pt x="952676" y="884772"/>
                  <a:pt x="952303" y="891472"/>
                  <a:pt x="950442" y="899661"/>
                </a:cubicBezTo>
                <a:cubicBezTo>
                  <a:pt x="942998" y="932790"/>
                  <a:pt x="954537" y="943957"/>
                  <a:pt x="991760" y="937629"/>
                </a:cubicBezTo>
                <a:cubicBezTo>
                  <a:pt x="1003299" y="935767"/>
                  <a:pt x="1011116" y="937629"/>
                  <a:pt x="1018188" y="945445"/>
                </a:cubicBezTo>
                <a:cubicBezTo>
                  <a:pt x="1103802" y="1042225"/>
                  <a:pt x="1205048" y="1123744"/>
                  <a:pt x="1315601" y="1196329"/>
                </a:cubicBezTo>
                <a:cubicBezTo>
                  <a:pt x="1360641" y="1225735"/>
                  <a:pt x="1407170" y="1253653"/>
                  <a:pt x="1454443" y="1279709"/>
                </a:cubicBezTo>
                <a:cubicBezTo>
                  <a:pt x="1454443" y="1281570"/>
                  <a:pt x="1454443" y="1283804"/>
                  <a:pt x="1454443" y="1285665"/>
                </a:cubicBezTo>
                <a:cubicBezTo>
                  <a:pt x="1454071" y="1288270"/>
                  <a:pt x="1453699" y="1289759"/>
                  <a:pt x="1453327" y="1291993"/>
                </a:cubicBezTo>
                <a:cubicBezTo>
                  <a:pt x="1386697" y="1251792"/>
                  <a:pt x="1320812" y="1210474"/>
                  <a:pt x="1256416" y="1166923"/>
                </a:cubicBezTo>
                <a:cubicBezTo>
                  <a:pt x="1081840" y="1048926"/>
                  <a:pt x="915080" y="922367"/>
                  <a:pt x="745715" y="798786"/>
                </a:cubicBezTo>
                <a:cubicBezTo>
                  <a:pt x="688764" y="757096"/>
                  <a:pt x="643724" y="703867"/>
                  <a:pt x="592356" y="656966"/>
                </a:cubicBezTo>
                <a:cubicBezTo>
                  <a:pt x="558111" y="625699"/>
                  <a:pt x="525354" y="592943"/>
                  <a:pt x="485526" y="567259"/>
                </a:cubicBezTo>
                <a:cubicBezTo>
                  <a:pt x="469148" y="556836"/>
                  <a:pt x="452025" y="547530"/>
                  <a:pt x="430063" y="550136"/>
                </a:cubicBezTo>
                <a:cubicBezTo>
                  <a:pt x="421502" y="551253"/>
                  <a:pt x="411824" y="553486"/>
                  <a:pt x="408846" y="563164"/>
                </a:cubicBezTo>
                <a:cubicBezTo>
                  <a:pt x="406240" y="572842"/>
                  <a:pt x="414057" y="577309"/>
                  <a:pt x="421130" y="581403"/>
                </a:cubicBezTo>
                <a:cubicBezTo>
                  <a:pt x="422991" y="582520"/>
                  <a:pt x="424852" y="584009"/>
                  <a:pt x="426713" y="584009"/>
                </a:cubicBezTo>
                <a:cubicBezTo>
                  <a:pt x="462075" y="586242"/>
                  <a:pt x="470264" y="614532"/>
                  <a:pt x="487015" y="635005"/>
                </a:cubicBezTo>
                <a:cubicBezTo>
                  <a:pt x="492226" y="641333"/>
                  <a:pt x="492598" y="647661"/>
                  <a:pt x="487015" y="655105"/>
                </a:cubicBezTo>
                <a:cubicBezTo>
                  <a:pt x="476964" y="668505"/>
                  <a:pt x="484037" y="674461"/>
                  <a:pt x="497437" y="678183"/>
                </a:cubicBezTo>
                <a:cubicBezTo>
                  <a:pt x="510837" y="681906"/>
                  <a:pt x="525354" y="683022"/>
                  <a:pt x="539871" y="691584"/>
                </a:cubicBezTo>
                <a:cubicBezTo>
                  <a:pt x="516793" y="698656"/>
                  <a:pt x="500787" y="691212"/>
                  <a:pt x="485898" y="681906"/>
                </a:cubicBezTo>
                <a:cubicBezTo>
                  <a:pt x="452397" y="661433"/>
                  <a:pt x="430808" y="631282"/>
                  <a:pt x="410335" y="600387"/>
                </a:cubicBezTo>
                <a:cubicBezTo>
                  <a:pt x="406240" y="594431"/>
                  <a:pt x="402890" y="587731"/>
                  <a:pt x="397307" y="582892"/>
                </a:cubicBezTo>
                <a:cubicBezTo>
                  <a:pt x="386884" y="573214"/>
                  <a:pt x="375717" y="572098"/>
                  <a:pt x="363062" y="584009"/>
                </a:cubicBezTo>
                <a:cubicBezTo>
                  <a:pt x="346311" y="599643"/>
                  <a:pt x="340356" y="598526"/>
                  <a:pt x="334772" y="578426"/>
                </a:cubicBezTo>
                <a:cubicBezTo>
                  <a:pt x="327327" y="551253"/>
                  <a:pt x="310577" y="532269"/>
                  <a:pt x="281915" y="522219"/>
                </a:cubicBezTo>
                <a:cubicBezTo>
                  <a:pt x="275960" y="519985"/>
                  <a:pt x="269632" y="517007"/>
                  <a:pt x="263304" y="521846"/>
                </a:cubicBezTo>
                <a:cubicBezTo>
                  <a:pt x="256604" y="527430"/>
                  <a:pt x="261070" y="533013"/>
                  <a:pt x="263676" y="538225"/>
                </a:cubicBezTo>
                <a:cubicBezTo>
                  <a:pt x="267398" y="546414"/>
                  <a:pt x="271865" y="554603"/>
                  <a:pt x="275215" y="563164"/>
                </a:cubicBezTo>
                <a:cubicBezTo>
                  <a:pt x="281171" y="576937"/>
                  <a:pt x="282288" y="591454"/>
                  <a:pt x="271121" y="604854"/>
                </a:cubicBezTo>
                <a:cubicBezTo>
                  <a:pt x="262931" y="614532"/>
                  <a:pt x="263676" y="620860"/>
                  <a:pt x="274471" y="627560"/>
                </a:cubicBezTo>
                <a:cubicBezTo>
                  <a:pt x="309088" y="648405"/>
                  <a:pt x="331050" y="675578"/>
                  <a:pt x="319138" y="718012"/>
                </a:cubicBezTo>
                <a:cubicBezTo>
                  <a:pt x="317277" y="723968"/>
                  <a:pt x="319511" y="729924"/>
                  <a:pt x="326583" y="729551"/>
                </a:cubicBezTo>
                <a:cubicBezTo>
                  <a:pt x="342217" y="728435"/>
                  <a:pt x="344822" y="738113"/>
                  <a:pt x="349289" y="748163"/>
                </a:cubicBezTo>
                <a:cubicBezTo>
                  <a:pt x="392840" y="844571"/>
                  <a:pt x="455747" y="928695"/>
                  <a:pt x="528332" y="1007608"/>
                </a:cubicBezTo>
                <a:cubicBezTo>
                  <a:pt x="600173" y="1085777"/>
                  <a:pt x="680947" y="1155756"/>
                  <a:pt x="766932" y="1222758"/>
                </a:cubicBezTo>
                <a:cubicBezTo>
                  <a:pt x="742737" y="1220524"/>
                  <a:pt x="711470" y="1206752"/>
                  <a:pt x="681319" y="1190746"/>
                </a:cubicBezTo>
                <a:cubicBezTo>
                  <a:pt x="601662" y="1147939"/>
                  <a:pt x="536149" y="1089871"/>
                  <a:pt x="469520" y="1032920"/>
                </a:cubicBezTo>
                <a:cubicBezTo>
                  <a:pt x="422991" y="993091"/>
                  <a:pt x="377579" y="952146"/>
                  <a:pt x="325466" y="917900"/>
                </a:cubicBezTo>
                <a:cubicBezTo>
                  <a:pt x="319511" y="914178"/>
                  <a:pt x="315416" y="909339"/>
                  <a:pt x="312066" y="903383"/>
                </a:cubicBezTo>
                <a:cubicBezTo>
                  <a:pt x="309088" y="898172"/>
                  <a:pt x="304621" y="893333"/>
                  <a:pt x="296805" y="895566"/>
                </a:cubicBezTo>
                <a:cubicBezTo>
                  <a:pt x="288988" y="898172"/>
                  <a:pt x="288243" y="904872"/>
                  <a:pt x="288243" y="910828"/>
                </a:cubicBezTo>
                <a:cubicBezTo>
                  <a:pt x="289360" y="933162"/>
                  <a:pt x="295688" y="953262"/>
                  <a:pt x="309460" y="971129"/>
                </a:cubicBezTo>
                <a:cubicBezTo>
                  <a:pt x="336261" y="1006864"/>
                  <a:pt x="371995" y="1034781"/>
                  <a:pt x="407729" y="1062698"/>
                </a:cubicBezTo>
                <a:cubicBezTo>
                  <a:pt x="457236" y="1101038"/>
                  <a:pt x="503021" y="1142728"/>
                  <a:pt x="544338" y="1189257"/>
                </a:cubicBezTo>
                <a:cubicBezTo>
                  <a:pt x="514560" y="1166551"/>
                  <a:pt x="484781" y="1143472"/>
                  <a:pt x="454630" y="1120766"/>
                </a:cubicBezTo>
                <a:cubicBezTo>
                  <a:pt x="431924" y="1103644"/>
                  <a:pt x="408474" y="1087265"/>
                  <a:pt x="385396" y="1070515"/>
                </a:cubicBezTo>
                <a:cubicBezTo>
                  <a:pt x="379812" y="1066421"/>
                  <a:pt x="373856" y="1061954"/>
                  <a:pt x="366040" y="1067537"/>
                </a:cubicBezTo>
                <a:cubicBezTo>
                  <a:pt x="358967" y="1072376"/>
                  <a:pt x="360084" y="1079449"/>
                  <a:pt x="361573" y="1086149"/>
                </a:cubicBezTo>
                <a:cubicBezTo>
                  <a:pt x="367156" y="1112577"/>
                  <a:pt x="382790" y="1133794"/>
                  <a:pt x="402146" y="1152778"/>
                </a:cubicBezTo>
                <a:cubicBezTo>
                  <a:pt x="425596" y="1175484"/>
                  <a:pt x="450164" y="1197074"/>
                  <a:pt x="475475" y="1218663"/>
                </a:cubicBezTo>
                <a:cubicBezTo>
                  <a:pt x="448303" y="1212707"/>
                  <a:pt x="421130" y="1206752"/>
                  <a:pt x="393957" y="1201913"/>
                </a:cubicBezTo>
                <a:cubicBezTo>
                  <a:pt x="406240" y="1245091"/>
                  <a:pt x="434902" y="1253653"/>
                  <a:pt x="460586" y="1260353"/>
                </a:cubicBezTo>
                <a:cubicBezTo>
                  <a:pt x="495204" y="1268914"/>
                  <a:pt x="528332" y="1279709"/>
                  <a:pt x="561089" y="1291993"/>
                </a:cubicBezTo>
                <a:cubicBezTo>
                  <a:pt x="574861" y="1304276"/>
                  <a:pt x="588634" y="1316188"/>
                  <a:pt x="602034" y="1328843"/>
                </a:cubicBezTo>
                <a:cubicBezTo>
                  <a:pt x="615807" y="1341872"/>
                  <a:pt x="628835" y="1354900"/>
                  <a:pt x="641863" y="1368672"/>
                </a:cubicBezTo>
                <a:cubicBezTo>
                  <a:pt x="651169" y="1378722"/>
                  <a:pt x="662335" y="1387284"/>
                  <a:pt x="651541" y="1404406"/>
                </a:cubicBezTo>
                <a:cubicBezTo>
                  <a:pt x="646702" y="1412223"/>
                  <a:pt x="678341" y="1454658"/>
                  <a:pt x="688392" y="1457263"/>
                </a:cubicBezTo>
                <a:cubicBezTo>
                  <a:pt x="689881" y="1457635"/>
                  <a:pt x="691369" y="1458008"/>
                  <a:pt x="692486" y="1458008"/>
                </a:cubicBezTo>
                <a:cubicBezTo>
                  <a:pt x="714076" y="1456519"/>
                  <a:pt x="718915" y="1469175"/>
                  <a:pt x="719287" y="1485181"/>
                </a:cubicBezTo>
                <a:cubicBezTo>
                  <a:pt x="719659" y="1500814"/>
                  <a:pt x="715937" y="1520170"/>
                  <a:pt x="745343" y="1512353"/>
                </a:cubicBezTo>
                <a:cubicBezTo>
                  <a:pt x="748693" y="1511609"/>
                  <a:pt x="749438" y="1513842"/>
                  <a:pt x="750926" y="1516448"/>
                </a:cubicBezTo>
                <a:cubicBezTo>
                  <a:pt x="782938" y="1583077"/>
                  <a:pt x="836912" y="1634445"/>
                  <a:pt x="890141" y="1685813"/>
                </a:cubicBezTo>
                <a:cubicBezTo>
                  <a:pt x="893119" y="1688419"/>
                  <a:pt x="896097" y="1691024"/>
                  <a:pt x="899074" y="1693630"/>
                </a:cubicBezTo>
                <a:cubicBezTo>
                  <a:pt x="843240" y="1680602"/>
                  <a:pt x="658985" y="1663851"/>
                  <a:pt x="605012" y="1669435"/>
                </a:cubicBezTo>
                <a:cubicBezTo>
                  <a:pt x="556994" y="1674274"/>
                  <a:pt x="285638" y="1593128"/>
                  <a:pt x="229431" y="1545110"/>
                </a:cubicBezTo>
                <a:cubicBezTo>
                  <a:pt x="221614" y="1582705"/>
                  <a:pt x="238364" y="1597594"/>
                  <a:pt x="251765" y="1614717"/>
                </a:cubicBezTo>
                <a:cubicBezTo>
                  <a:pt x="270748" y="1638912"/>
                  <a:pt x="273726" y="1656035"/>
                  <a:pt x="237992" y="1675391"/>
                </a:cubicBezTo>
                <a:cubicBezTo>
                  <a:pt x="135628" y="1730481"/>
                  <a:pt x="136745" y="1732342"/>
                  <a:pt x="232781" y="1807160"/>
                </a:cubicBezTo>
                <a:cubicBezTo>
                  <a:pt x="237248" y="1810511"/>
                  <a:pt x="235014" y="1821305"/>
                  <a:pt x="236131" y="1828750"/>
                </a:cubicBezTo>
                <a:cubicBezTo>
                  <a:pt x="211191" y="1839917"/>
                  <a:pt x="181785" y="1810883"/>
                  <a:pt x="152007" y="1842150"/>
                </a:cubicBezTo>
                <a:cubicBezTo>
                  <a:pt x="280426" y="1979503"/>
                  <a:pt x="475848" y="2110157"/>
                  <a:pt x="653030" y="2213265"/>
                </a:cubicBezTo>
                <a:cubicBezTo>
                  <a:pt x="509721" y="2247138"/>
                  <a:pt x="423735" y="2128024"/>
                  <a:pt x="318394" y="2143285"/>
                </a:cubicBezTo>
                <a:cubicBezTo>
                  <a:pt x="265909" y="2180508"/>
                  <a:pt x="422246" y="2240810"/>
                  <a:pt x="272982" y="2258305"/>
                </a:cubicBezTo>
                <a:cubicBezTo>
                  <a:pt x="337750" y="2291061"/>
                  <a:pt x="385768" y="2323073"/>
                  <a:pt x="430435" y="2360668"/>
                </a:cubicBezTo>
                <a:cubicBezTo>
                  <a:pt x="509721" y="2428042"/>
                  <a:pt x="525354" y="2472710"/>
                  <a:pt x="488876" y="2563162"/>
                </a:cubicBezTo>
                <a:cubicBezTo>
                  <a:pt x="464681" y="2622719"/>
                  <a:pt x="429691" y="2677437"/>
                  <a:pt x="460586" y="2748533"/>
                </a:cubicBezTo>
                <a:cubicBezTo>
                  <a:pt x="481803" y="2797295"/>
                  <a:pt x="473614" y="2829307"/>
                  <a:pt x="393212" y="2807345"/>
                </a:cubicBezTo>
                <a:cubicBezTo>
                  <a:pt x="306483" y="2783895"/>
                  <a:pt x="273726" y="2827818"/>
                  <a:pt x="295688" y="2913059"/>
                </a:cubicBezTo>
                <a:cubicBezTo>
                  <a:pt x="309833" y="2967777"/>
                  <a:pt x="294943" y="2984900"/>
                  <a:pt x="235386" y="2978572"/>
                </a:cubicBezTo>
                <a:cubicBezTo>
                  <a:pt x="169501" y="2971499"/>
                  <a:pt x="106967" y="2935765"/>
                  <a:pt x="25448" y="2952888"/>
                </a:cubicBezTo>
                <a:cubicBezTo>
                  <a:pt x="90588" y="3052646"/>
                  <a:pt x="229803" y="3024356"/>
                  <a:pt x="305738" y="3119275"/>
                </a:cubicBezTo>
                <a:cubicBezTo>
                  <a:pt x="215286" y="3119647"/>
                  <a:pt x="146051" y="3119275"/>
                  <a:pt x="79049" y="3098430"/>
                </a:cubicBezTo>
                <a:cubicBezTo>
                  <a:pt x="51132" y="3089869"/>
                  <a:pt x="20609" y="3081308"/>
                  <a:pt x="4975" y="3109969"/>
                </a:cubicBezTo>
                <a:cubicBezTo>
                  <a:pt x="-13636" y="3144587"/>
                  <a:pt x="24331" y="3157615"/>
                  <a:pt x="47037" y="3163943"/>
                </a:cubicBezTo>
                <a:cubicBezTo>
                  <a:pt x="111061" y="3181438"/>
                  <a:pt x="160196" y="3222755"/>
                  <a:pt x="213425" y="3255139"/>
                </a:cubicBezTo>
                <a:cubicBezTo>
                  <a:pt x="329933" y="3326236"/>
                  <a:pt x="457981" y="3385420"/>
                  <a:pt x="556622" y="3502301"/>
                </a:cubicBezTo>
                <a:cubicBezTo>
                  <a:pt x="432669" y="3472523"/>
                  <a:pt x="339983" y="3402915"/>
                  <a:pt x="224592" y="3388771"/>
                </a:cubicBezTo>
                <a:cubicBezTo>
                  <a:pt x="324722" y="3495601"/>
                  <a:pt x="453142" y="3565208"/>
                  <a:pt x="574861" y="3643004"/>
                </a:cubicBezTo>
                <a:cubicBezTo>
                  <a:pt x="609479" y="3664966"/>
                  <a:pt x="644841" y="3679855"/>
                  <a:pt x="652657" y="3727501"/>
                </a:cubicBezTo>
                <a:cubicBezTo>
                  <a:pt x="667919" y="3819814"/>
                  <a:pt x="712959" y="3896494"/>
                  <a:pt x="810111" y="3937067"/>
                </a:cubicBezTo>
                <a:cubicBezTo>
                  <a:pt x="810856" y="3937439"/>
                  <a:pt x="805644" y="3951212"/>
                  <a:pt x="802294" y="3960890"/>
                </a:cubicBezTo>
                <a:cubicBezTo>
                  <a:pt x="743110" y="3963868"/>
                  <a:pt x="696581" y="3909149"/>
                  <a:pt x="620646" y="3927017"/>
                </a:cubicBezTo>
                <a:cubicBezTo>
                  <a:pt x="692858" y="4001091"/>
                  <a:pt x="753532" y="4067720"/>
                  <a:pt x="856268" y="4103082"/>
                </a:cubicBezTo>
                <a:cubicBezTo>
                  <a:pt x="938531" y="4131372"/>
                  <a:pt x="1040150" y="4147377"/>
                  <a:pt x="1099707" y="4238574"/>
                </a:cubicBezTo>
                <a:cubicBezTo>
                  <a:pt x="1030472" y="4256441"/>
                  <a:pt x="978732" y="4234107"/>
                  <a:pt x="926992" y="4218102"/>
                </a:cubicBezTo>
                <a:cubicBezTo>
                  <a:pt x="847334" y="4193534"/>
                  <a:pt x="769166" y="4165617"/>
                  <a:pt x="689508" y="4140677"/>
                </a:cubicBezTo>
                <a:cubicBezTo>
                  <a:pt x="659358" y="4131372"/>
                  <a:pt x="626229" y="4124299"/>
                  <a:pt x="606873" y="4169711"/>
                </a:cubicBezTo>
                <a:cubicBezTo>
                  <a:pt x="707748" y="4179389"/>
                  <a:pt x="768421" y="4240435"/>
                  <a:pt x="831701" y="4297759"/>
                </a:cubicBezTo>
                <a:cubicBezTo>
                  <a:pt x="867435" y="4330143"/>
                  <a:pt x="896469" y="4373322"/>
                  <a:pt x="960493" y="4356944"/>
                </a:cubicBezTo>
                <a:cubicBezTo>
                  <a:pt x="994366" y="4348382"/>
                  <a:pt x="1015955" y="4372578"/>
                  <a:pt x="1012233" y="4402356"/>
                </a:cubicBezTo>
                <a:cubicBezTo>
                  <a:pt x="999577" y="4507325"/>
                  <a:pt x="1078118" y="4544176"/>
                  <a:pt x="1159636" y="4564276"/>
                </a:cubicBezTo>
                <a:cubicBezTo>
                  <a:pt x="1313740" y="4602616"/>
                  <a:pt x="1442160" y="4692324"/>
                  <a:pt x="1592169" y="4741458"/>
                </a:cubicBezTo>
                <a:cubicBezTo>
                  <a:pt x="1738083" y="4789104"/>
                  <a:pt x="2833187" y="5010209"/>
                  <a:pt x="3110499" y="5032171"/>
                </a:cubicBezTo>
                <a:cubicBezTo>
                  <a:pt x="4807501" y="5166546"/>
                  <a:pt x="6028047" y="4106432"/>
                  <a:pt x="6033630" y="4091915"/>
                </a:cubicBezTo>
                <a:cubicBezTo>
                  <a:pt x="6059314" y="4023797"/>
                  <a:pt x="6122965" y="3994390"/>
                  <a:pt x="6180661" y="3957912"/>
                </a:cubicBezTo>
                <a:cubicBezTo>
                  <a:pt x="6230913" y="3925900"/>
                  <a:pt x="6284514" y="3892027"/>
                  <a:pt x="6305359" y="3837309"/>
                </a:cubicBezTo>
                <a:cubicBezTo>
                  <a:pt x="6332904" y="3764724"/>
                  <a:pt x="6254735" y="3824281"/>
                  <a:pt x="6240218" y="3796364"/>
                </a:cubicBezTo>
                <a:cubicBezTo>
                  <a:pt x="6269997" y="3758768"/>
                  <a:pt x="6316153" y="3724151"/>
                  <a:pt x="6328437" y="3681344"/>
                </a:cubicBezTo>
                <a:cubicBezTo>
                  <a:pt x="6372361" y="3526496"/>
                  <a:pt x="6466907" y="3413710"/>
                  <a:pt x="6608355" y="3326236"/>
                </a:cubicBezTo>
                <a:cubicBezTo>
                  <a:pt x="6648928" y="3300924"/>
                  <a:pt x="6675729" y="3255512"/>
                  <a:pt x="6731191" y="3248067"/>
                </a:cubicBezTo>
                <a:cubicBezTo>
                  <a:pt x="6854400" y="3232061"/>
                  <a:pt x="6815315" y="3106992"/>
                  <a:pt x="6880456" y="3051529"/>
                </a:cubicBezTo>
                <a:cubicBezTo>
                  <a:pt x="6892739" y="3041107"/>
                  <a:pt x="6903907" y="2777939"/>
                  <a:pt x="6901673" y="2763795"/>
                </a:cubicBezTo>
                <a:cubicBezTo>
                  <a:pt x="6898323" y="2743322"/>
                  <a:pt x="6883806" y="2966288"/>
                  <a:pt x="6871150" y="2948421"/>
                </a:cubicBezTo>
                <a:cubicBezTo>
                  <a:pt x="6858494" y="2930182"/>
                  <a:pt x="6839138" y="2914176"/>
                  <a:pt x="6848444" y="2890353"/>
                </a:cubicBezTo>
                <a:cubicBezTo>
                  <a:pt x="6852166" y="2880303"/>
                  <a:pt x="6849561" y="2846058"/>
                  <a:pt x="6878223" y="2873230"/>
                </a:cubicBezTo>
                <a:cubicBezTo>
                  <a:pt x="6956763" y="2946932"/>
                  <a:pt x="6870778" y="2578051"/>
                  <a:pt x="6762459" y="2568745"/>
                </a:cubicBezTo>
                <a:cubicBezTo>
                  <a:pt x="6801915" y="2465637"/>
                  <a:pt x="6801915" y="2465637"/>
                  <a:pt x="6673123" y="2451493"/>
                </a:cubicBezTo>
                <a:cubicBezTo>
                  <a:pt x="6722630" y="2385980"/>
                  <a:pt x="6722630" y="2369229"/>
                  <a:pt x="6662700" y="2346896"/>
                </a:cubicBezTo>
                <a:cubicBezTo>
                  <a:pt x="6605005" y="2325306"/>
                  <a:pt x="6540981" y="2318234"/>
                  <a:pt x="6487752" y="2285105"/>
                </a:cubicBezTo>
                <a:cubicBezTo>
                  <a:pt x="6536887" y="2201353"/>
                  <a:pt x="6550659" y="2104573"/>
                  <a:pt x="6652278" y="2063628"/>
                </a:cubicBezTo>
                <a:cubicBezTo>
                  <a:pt x="6668284" y="2057300"/>
                  <a:pt x="6679079" y="2031988"/>
                  <a:pt x="6668656" y="2017843"/>
                </a:cubicBezTo>
                <a:cubicBezTo>
                  <a:pt x="6631805" y="1965359"/>
                  <a:pt x="6684662" y="1864856"/>
                  <a:pt x="6570015" y="1854062"/>
                </a:cubicBezTo>
                <a:cubicBezTo>
                  <a:pt x="6555870" y="1852573"/>
                  <a:pt x="6542842" y="1842150"/>
                  <a:pt x="6554009" y="1827633"/>
                </a:cubicBezTo>
                <a:cubicBezTo>
                  <a:pt x="6592349" y="1778126"/>
                  <a:pt x="6545820" y="1781476"/>
                  <a:pt x="6517531" y="1775149"/>
                </a:cubicBezTo>
                <a:cubicBezTo>
                  <a:pt x="6483285" y="1767704"/>
                  <a:pt x="6444573" y="1789293"/>
                  <a:pt x="6412934" y="1762493"/>
                </a:cubicBezTo>
                <a:cubicBezTo>
                  <a:pt x="6420378" y="1734203"/>
                  <a:pt x="6447923" y="1734575"/>
                  <a:pt x="6467279" y="1725642"/>
                </a:cubicBezTo>
                <a:cubicBezTo>
                  <a:pt x="6523858" y="1699213"/>
                  <a:pt x="6570015" y="1667946"/>
                  <a:pt x="6572621" y="1600200"/>
                </a:cubicBezTo>
                <a:cubicBezTo>
                  <a:pt x="6574854" y="1545482"/>
                  <a:pt x="6580810" y="1497092"/>
                  <a:pt x="6502641" y="1480341"/>
                </a:cubicBezTo>
                <a:cubicBezTo>
                  <a:pt x="6490358" y="1477736"/>
                  <a:pt x="6484030" y="1470664"/>
                  <a:pt x="6481796" y="1461358"/>
                </a:cubicBezTo>
                <a:cubicBezTo>
                  <a:pt x="6490730" y="1452424"/>
                  <a:pt x="6499291" y="1443118"/>
                  <a:pt x="6509713" y="1436418"/>
                </a:cubicBezTo>
                <a:cubicBezTo>
                  <a:pt x="6544703" y="1414457"/>
                  <a:pt x="6556615" y="1382072"/>
                  <a:pt x="6567037" y="1348199"/>
                </a:cubicBezTo>
                <a:cubicBezTo>
                  <a:pt x="6573737" y="1326610"/>
                  <a:pt x="6581554" y="1305393"/>
                  <a:pt x="6596816" y="1286781"/>
                </a:cubicBezTo>
                <a:cubicBezTo>
                  <a:pt x="6606122" y="1275242"/>
                  <a:pt x="6617661" y="1266681"/>
                  <a:pt x="6632178" y="1261842"/>
                </a:cubicBezTo>
                <a:cubicBezTo>
                  <a:pt x="6644833" y="1257375"/>
                  <a:pt x="6648556" y="1251419"/>
                  <a:pt x="6639994" y="1240625"/>
                </a:cubicBezTo>
                <a:cubicBezTo>
                  <a:pt x="6615799" y="1209729"/>
                  <a:pt x="6606122" y="1175856"/>
                  <a:pt x="6622127" y="1136400"/>
                </a:cubicBezTo>
                <a:cubicBezTo>
                  <a:pt x="6626967" y="1124489"/>
                  <a:pt x="6623617" y="1114066"/>
                  <a:pt x="6612077" y="1109599"/>
                </a:cubicBezTo>
                <a:cubicBezTo>
                  <a:pt x="6564059" y="1090616"/>
                  <a:pt x="6552148" y="1046692"/>
                  <a:pt x="6531675" y="1009469"/>
                </a:cubicBezTo>
                <a:cubicBezTo>
                  <a:pt x="6502641" y="956612"/>
                  <a:pt x="6476213" y="902639"/>
                  <a:pt x="6456113" y="845315"/>
                </a:cubicBezTo>
                <a:cubicBezTo>
                  <a:pt x="6444201" y="811070"/>
                  <a:pt x="6432662" y="777197"/>
                  <a:pt x="6440851" y="739229"/>
                </a:cubicBezTo>
                <a:cubicBezTo>
                  <a:pt x="6442712" y="729924"/>
                  <a:pt x="6439362" y="722107"/>
                  <a:pt x="6434523" y="715034"/>
                </a:cubicBezTo>
                <a:cubicBezTo>
                  <a:pt x="6414050" y="684139"/>
                  <a:pt x="6416656" y="651383"/>
                  <a:pt x="6432290" y="617510"/>
                </a:cubicBezTo>
                <a:cubicBezTo>
                  <a:pt x="6441968" y="597037"/>
                  <a:pt x="6440851" y="594431"/>
                  <a:pt x="6416284" y="595176"/>
                </a:cubicBezTo>
                <a:cubicBezTo>
                  <a:pt x="6366405" y="596293"/>
                  <a:pt x="6316898" y="598154"/>
                  <a:pt x="6267763" y="591826"/>
                </a:cubicBezTo>
                <a:cubicBezTo>
                  <a:pt x="6212673" y="584753"/>
                  <a:pt x="6194806" y="568375"/>
                  <a:pt x="6236496" y="521102"/>
                </a:cubicBezTo>
                <a:cubicBezTo>
                  <a:pt x="6245430" y="511052"/>
                  <a:pt x="6253246" y="499885"/>
                  <a:pt x="6257341" y="487229"/>
                </a:cubicBezTo>
                <a:cubicBezTo>
                  <a:pt x="6260319" y="477179"/>
                  <a:pt x="6257713" y="470106"/>
                  <a:pt x="6248780" y="465267"/>
                </a:cubicBezTo>
                <a:cubicBezTo>
                  <a:pt x="6238357" y="459312"/>
                  <a:pt x="6232774" y="467501"/>
                  <a:pt x="6226818" y="473456"/>
                </a:cubicBezTo>
                <a:cubicBezTo>
                  <a:pt x="6194434" y="505468"/>
                  <a:pt x="6153861" y="527430"/>
                  <a:pt x="6115149" y="551625"/>
                </a:cubicBezTo>
                <a:cubicBezTo>
                  <a:pt x="6059686" y="586615"/>
                  <a:pt x="6001246" y="617510"/>
                  <a:pt x="5951739" y="659944"/>
                </a:cubicBezTo>
                <a:cubicBezTo>
                  <a:pt x="5939084" y="670739"/>
                  <a:pt x="5918611" y="662550"/>
                  <a:pt x="5917122" y="644310"/>
                </a:cubicBezTo>
                <a:cubicBezTo>
                  <a:pt x="5915633" y="626071"/>
                  <a:pt x="5905583" y="626071"/>
                  <a:pt x="5890694" y="630538"/>
                </a:cubicBezTo>
                <a:cubicBezTo>
                  <a:pt x="5872826" y="635749"/>
                  <a:pt x="5854959" y="640960"/>
                  <a:pt x="5837464" y="646916"/>
                </a:cubicBezTo>
                <a:cubicBezTo>
                  <a:pt x="5819225" y="653244"/>
                  <a:pt x="5811036" y="666644"/>
                  <a:pt x="5809175" y="683395"/>
                </a:cubicBezTo>
                <a:cubicBezTo>
                  <a:pt x="5808430" y="689723"/>
                  <a:pt x="5808803" y="697539"/>
                  <a:pt x="5815503" y="698656"/>
                </a:cubicBezTo>
                <a:cubicBezTo>
                  <a:pt x="5843048" y="703495"/>
                  <a:pt x="5755201" y="682278"/>
                  <a:pt x="5746268" y="667389"/>
                </a:cubicBezTo>
                <a:cubicBezTo>
                  <a:pt x="5745896" y="666644"/>
                  <a:pt x="5525907" y="720246"/>
                  <a:pt x="5458905" y="754119"/>
                </a:cubicBezTo>
                <a:close/>
                <a:moveTo>
                  <a:pt x="885302" y="1333310"/>
                </a:moveTo>
                <a:cubicBezTo>
                  <a:pt x="877857" y="1326982"/>
                  <a:pt x="870040" y="1321027"/>
                  <a:pt x="862596" y="1314326"/>
                </a:cubicBezTo>
                <a:cubicBezTo>
                  <a:pt x="863712" y="1312837"/>
                  <a:pt x="865201" y="1311349"/>
                  <a:pt x="866318" y="1309860"/>
                </a:cubicBezTo>
                <a:cubicBezTo>
                  <a:pt x="881580" y="1320282"/>
                  <a:pt x="896841" y="1330705"/>
                  <a:pt x="912103" y="1341127"/>
                </a:cubicBezTo>
                <a:cubicBezTo>
                  <a:pt x="903541" y="1338522"/>
                  <a:pt x="894235" y="1335916"/>
                  <a:pt x="885302" y="1333310"/>
                </a:cubicBezTo>
                <a:close/>
                <a:moveTo>
                  <a:pt x="1140280" y="787619"/>
                </a:moveTo>
                <a:cubicBezTo>
                  <a:pt x="1231849" y="850154"/>
                  <a:pt x="1323418" y="913061"/>
                  <a:pt x="1414987" y="975596"/>
                </a:cubicBezTo>
                <a:cubicBezTo>
                  <a:pt x="1413498" y="977085"/>
                  <a:pt x="1412381" y="978574"/>
                  <a:pt x="1410892" y="980063"/>
                </a:cubicBezTo>
                <a:cubicBezTo>
                  <a:pt x="1310390" y="927206"/>
                  <a:pt x="1215471" y="868394"/>
                  <a:pt x="1140280" y="787619"/>
                </a:cubicBezTo>
                <a:close/>
              </a:path>
            </a:pathLst>
          </a:custGeom>
          <a:solidFill>
            <a:schemeClr val="accent1">
              <a:alpha val="20000"/>
            </a:schemeClr>
          </a:solidFill>
          <a:ln w="32707" cap="flat">
            <a:noFill/>
            <a:prstDash val="solid"/>
            <a:miter/>
          </a:ln>
        </p:spPr>
        <p:txBody>
          <a:bodyPr rtlCol="0" anchor="ctr"/>
          <a:lstStyle/>
          <a:p>
            <a:endParaRPr lang="en-US" dirty="0"/>
          </a:p>
        </p:txBody>
      </p:sp>
      <p:sp>
        <p:nvSpPr>
          <p:cNvPr id="2" name="Title 1">
            <a:extLst>
              <a:ext uri="{FF2B5EF4-FFF2-40B4-BE49-F238E27FC236}">
                <a16:creationId xmlns:a16="http://schemas.microsoft.com/office/drawing/2014/main" id="{807094A5-EB6F-441D-88F8-CD7A30C84707}"/>
              </a:ext>
            </a:extLst>
          </p:cNvPr>
          <p:cNvSpPr>
            <a:spLocks noGrp="1"/>
          </p:cNvSpPr>
          <p:nvPr>
            <p:ph type="ctrTitle"/>
          </p:nvPr>
        </p:nvSpPr>
        <p:spPr>
          <a:xfrm>
            <a:off x="1508760" y="1591056"/>
            <a:ext cx="5705856" cy="3264408"/>
          </a:xfrm>
        </p:spPr>
        <p:txBody>
          <a:bodyPr anchor="b">
            <a:normAutofit/>
          </a:bodyPr>
          <a:lstStyle>
            <a:lvl1pPr algn="l">
              <a:defRPr sz="4800"/>
            </a:lvl1pPr>
          </a:lstStyle>
          <a:p>
            <a:r>
              <a:rPr lang="en-US"/>
              <a:t>Click to edit Master title style</a:t>
            </a:r>
            <a:endParaRPr lang="en-US" dirty="0"/>
          </a:p>
        </p:txBody>
      </p:sp>
      <p:sp>
        <p:nvSpPr>
          <p:cNvPr id="3" name="Subtitle 2">
            <a:extLst>
              <a:ext uri="{FF2B5EF4-FFF2-40B4-BE49-F238E27FC236}">
                <a16:creationId xmlns:a16="http://schemas.microsoft.com/office/drawing/2014/main" id="{1C7CE1E3-3929-42A6-81B7-056BD88EF353}"/>
              </a:ext>
            </a:extLst>
          </p:cNvPr>
          <p:cNvSpPr>
            <a:spLocks noGrp="1"/>
          </p:cNvSpPr>
          <p:nvPr>
            <p:ph type="subTitle" idx="1"/>
          </p:nvPr>
        </p:nvSpPr>
        <p:spPr>
          <a:xfrm>
            <a:off x="1524000" y="4928616"/>
            <a:ext cx="5705856" cy="996696"/>
          </a:xfrm>
        </p:spPr>
        <p:txBody>
          <a:bodyPr/>
          <a:lstStyle>
            <a:lvl1pPr marL="0" indent="0" algn="l">
              <a:buNone/>
              <a:defRPr sz="2400" cap="all" baseline="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a:extLst>
              <a:ext uri="{FF2B5EF4-FFF2-40B4-BE49-F238E27FC236}">
                <a16:creationId xmlns:a16="http://schemas.microsoft.com/office/drawing/2014/main" id="{5CE951E3-0794-422C-AF76-0AD4A7FB19EB}"/>
              </a:ext>
            </a:extLst>
          </p:cNvPr>
          <p:cNvSpPr>
            <a:spLocks noGrp="1"/>
          </p:cNvSpPr>
          <p:nvPr>
            <p:ph type="dt" sz="half" idx="10"/>
          </p:nvPr>
        </p:nvSpPr>
        <p:spPr/>
        <p:txBody>
          <a:bodyPr/>
          <a:lstStyle/>
          <a:p>
            <a:fld id="{3C04E684-10F4-4CC3-A0B9-F03AA7BE37CF}" type="datetimeFigureOut">
              <a:rPr lang="en-US" smtClean="0"/>
              <a:t>6/14/21</a:t>
            </a:fld>
            <a:endParaRPr lang="en-US"/>
          </a:p>
        </p:txBody>
      </p:sp>
      <p:sp>
        <p:nvSpPr>
          <p:cNvPr id="5" name="Footer Placeholder 4">
            <a:extLst>
              <a:ext uri="{FF2B5EF4-FFF2-40B4-BE49-F238E27FC236}">
                <a16:creationId xmlns:a16="http://schemas.microsoft.com/office/drawing/2014/main" id="{114EBFA8-0291-4D77-A9D9-B17FC2382A8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57AC4D4-C4EE-4624-A329-C608A1D5AFE1}"/>
              </a:ext>
            </a:extLst>
          </p:cNvPr>
          <p:cNvSpPr>
            <a:spLocks noGrp="1"/>
          </p:cNvSpPr>
          <p:nvPr>
            <p:ph type="sldNum" sz="quarter" idx="12"/>
          </p:nvPr>
        </p:nvSpPr>
        <p:spPr/>
        <p:txBody>
          <a:bodyPr/>
          <a:lstStyle/>
          <a:p>
            <a:fld id="{51845F5A-061D-4825-9AE9-D7794091C6CF}" type="slidenum">
              <a:rPr lang="en-US" smtClean="0"/>
              <a:t>‹#›</a:t>
            </a:fld>
            <a:endParaRPr lang="en-US"/>
          </a:p>
        </p:txBody>
      </p:sp>
    </p:spTree>
    <p:extLst>
      <p:ext uri="{BB962C8B-B14F-4D97-AF65-F5344CB8AC3E}">
        <p14:creationId xmlns:p14="http://schemas.microsoft.com/office/powerpoint/2010/main" val="21359705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7" name="Freeform: Shape 6" descr="Tag=AccentColor&#10;Flavor=Light&#10;Target=Fill">
            <a:extLst>
              <a:ext uri="{FF2B5EF4-FFF2-40B4-BE49-F238E27FC236}">
                <a16:creationId xmlns:a16="http://schemas.microsoft.com/office/drawing/2014/main" id="{13B7BB51-92B8-4089-8DAB-1202A4D1C6A3}"/>
              </a:ext>
            </a:extLst>
          </p:cNvPr>
          <p:cNvSpPr/>
          <p:nvPr/>
        </p:nvSpPr>
        <p:spPr>
          <a:xfrm flipH="1">
            <a:off x="1" y="315111"/>
            <a:ext cx="3021543" cy="1435442"/>
          </a:xfrm>
          <a:custGeom>
            <a:avLst/>
            <a:gdLst>
              <a:gd name="connsiteX0" fmla="*/ 3021543 w 3021543"/>
              <a:gd name="connsiteY0" fmla="*/ 0 h 1435442"/>
              <a:gd name="connsiteX1" fmla="*/ 2963800 w 3021543"/>
              <a:gd name="connsiteY1" fmla="*/ 7242 h 1435442"/>
              <a:gd name="connsiteX2" fmla="*/ 2793803 w 3021543"/>
              <a:gd name="connsiteY2" fmla="*/ 24082 h 1435442"/>
              <a:gd name="connsiteX3" fmla="*/ 2414348 w 3021543"/>
              <a:gd name="connsiteY3" fmla="*/ 29696 h 1435442"/>
              <a:gd name="connsiteX4" fmla="*/ 2091558 w 3021543"/>
              <a:gd name="connsiteY4" fmla="*/ 27450 h 1435442"/>
              <a:gd name="connsiteX5" fmla="*/ 1645319 w 3021543"/>
              <a:gd name="connsiteY5" fmla="*/ 28573 h 1435442"/>
              <a:gd name="connsiteX6" fmla="*/ 1243602 w 3021543"/>
              <a:gd name="connsiteY6" fmla="*/ 60008 h 1435442"/>
              <a:gd name="connsiteX7" fmla="*/ 753851 w 3021543"/>
              <a:gd name="connsiteY7" fmla="*/ 57763 h 1435442"/>
              <a:gd name="connsiteX8" fmla="*/ 465465 w 3021543"/>
              <a:gd name="connsiteY8" fmla="*/ 116142 h 1435442"/>
              <a:gd name="connsiteX9" fmla="*/ 546416 w 3021543"/>
              <a:gd name="connsiteY9" fmla="*/ 136351 h 1435442"/>
              <a:gd name="connsiteX10" fmla="*/ 689091 w 3021543"/>
              <a:gd name="connsiteY10" fmla="*/ 180136 h 1435442"/>
              <a:gd name="connsiteX11" fmla="*/ 704269 w 3021543"/>
              <a:gd name="connsiteY11" fmla="*/ 208203 h 1435442"/>
              <a:gd name="connsiteX12" fmla="*/ 683020 w 3021543"/>
              <a:gd name="connsiteY12" fmla="*/ 221675 h 1435442"/>
              <a:gd name="connsiteX13" fmla="*/ 621295 w 3021543"/>
              <a:gd name="connsiteY13" fmla="*/ 247496 h 1435442"/>
              <a:gd name="connsiteX14" fmla="*/ 848968 w 3021543"/>
              <a:gd name="connsiteY14" fmla="*/ 285668 h 1435442"/>
              <a:gd name="connsiteX15" fmla="*/ 768018 w 3021543"/>
              <a:gd name="connsiteY15" fmla="*/ 309244 h 1435442"/>
              <a:gd name="connsiteX16" fmla="*/ 684032 w 3021543"/>
              <a:gd name="connsiteY16" fmla="*/ 326085 h 1435442"/>
              <a:gd name="connsiteX17" fmla="*/ 592962 w 3021543"/>
              <a:gd name="connsiteY17" fmla="*/ 338434 h 1435442"/>
              <a:gd name="connsiteX18" fmla="*/ 509988 w 3021543"/>
              <a:gd name="connsiteY18" fmla="*/ 363133 h 1435442"/>
              <a:gd name="connsiteX19" fmla="*/ 726531 w 3021543"/>
              <a:gd name="connsiteY19" fmla="*/ 373237 h 1435442"/>
              <a:gd name="connsiteX20" fmla="*/ 614212 w 3021543"/>
              <a:gd name="connsiteY20" fmla="*/ 395691 h 1435442"/>
              <a:gd name="connsiteX21" fmla="*/ 522131 w 3021543"/>
              <a:gd name="connsiteY21" fmla="*/ 424881 h 1435442"/>
              <a:gd name="connsiteX22" fmla="*/ 457370 w 3021543"/>
              <a:gd name="connsiteY22" fmla="*/ 438353 h 1435442"/>
              <a:gd name="connsiteX23" fmla="*/ 388562 w 3021543"/>
              <a:gd name="connsiteY23" fmla="*/ 441721 h 1435442"/>
              <a:gd name="connsiteX24" fmla="*/ 372372 w 3021543"/>
              <a:gd name="connsiteY24" fmla="*/ 463052 h 1435442"/>
              <a:gd name="connsiteX25" fmla="*/ 393622 w 3021543"/>
              <a:gd name="connsiteY25" fmla="*/ 485506 h 1435442"/>
              <a:gd name="connsiteX26" fmla="*/ 426002 w 3021543"/>
              <a:gd name="connsiteY26" fmla="*/ 487751 h 1435442"/>
              <a:gd name="connsiteX27" fmla="*/ 619271 w 3021543"/>
              <a:gd name="connsiteY27" fmla="*/ 493365 h 1435442"/>
              <a:gd name="connsiteX28" fmla="*/ 0 w 3021543"/>
              <a:gd name="connsiteY28" fmla="*/ 542762 h 1435442"/>
              <a:gd name="connsiteX29" fmla="*/ 83986 w 3021543"/>
              <a:gd name="connsiteY29" fmla="*/ 573075 h 1435442"/>
              <a:gd name="connsiteX30" fmla="*/ 112319 w 3021543"/>
              <a:gd name="connsiteY30" fmla="*/ 656154 h 1435442"/>
              <a:gd name="connsiteX31" fmla="*/ 215531 w 3021543"/>
              <a:gd name="connsiteY31" fmla="*/ 703306 h 1435442"/>
              <a:gd name="connsiteX32" fmla="*/ 282315 w 3021543"/>
              <a:gd name="connsiteY32" fmla="*/ 720147 h 1435442"/>
              <a:gd name="connsiteX33" fmla="*/ 435109 w 3021543"/>
              <a:gd name="connsiteY33" fmla="*/ 744846 h 1435442"/>
              <a:gd name="connsiteX34" fmla="*/ 457370 w 3021543"/>
              <a:gd name="connsiteY34" fmla="*/ 785263 h 1435442"/>
              <a:gd name="connsiteX35" fmla="*/ 476596 w 3021543"/>
              <a:gd name="connsiteY35" fmla="*/ 830170 h 1435442"/>
              <a:gd name="connsiteX36" fmla="*/ 517071 w 3021543"/>
              <a:gd name="connsiteY36" fmla="*/ 859360 h 1435442"/>
              <a:gd name="connsiteX37" fmla="*/ 202377 w 3021543"/>
              <a:gd name="connsiteY37" fmla="*/ 854869 h 1435442"/>
              <a:gd name="connsiteX38" fmla="*/ 557546 w 3021543"/>
              <a:gd name="connsiteY38" fmla="*/ 949175 h 1435442"/>
              <a:gd name="connsiteX39" fmla="*/ 526178 w 3021543"/>
              <a:gd name="connsiteY39" fmla="*/ 986223 h 1435442"/>
              <a:gd name="connsiteX40" fmla="*/ 720459 w 3021543"/>
              <a:gd name="connsiteY40" fmla="*/ 1036744 h 1435442"/>
              <a:gd name="connsiteX41" fmla="*/ 616236 w 3021543"/>
              <a:gd name="connsiteY41" fmla="*/ 1042357 h 1435442"/>
              <a:gd name="connsiteX42" fmla="*/ 1222353 w 3021543"/>
              <a:gd name="connsiteY42" fmla="*/ 1253422 h 1435442"/>
              <a:gd name="connsiteX43" fmla="*/ 2087511 w 3021543"/>
              <a:gd name="connsiteY43" fmla="*/ 1406107 h 1435442"/>
              <a:gd name="connsiteX44" fmla="*/ 2425479 w 3021543"/>
              <a:gd name="connsiteY44" fmla="*/ 1435297 h 1435442"/>
              <a:gd name="connsiteX45" fmla="*/ 2809994 w 3021543"/>
              <a:gd name="connsiteY45" fmla="*/ 1426315 h 1435442"/>
              <a:gd name="connsiteX46" fmla="*/ 2953618 w 3021543"/>
              <a:gd name="connsiteY46" fmla="*/ 1417071 h 1435442"/>
              <a:gd name="connsiteX47" fmla="*/ 3021543 w 3021543"/>
              <a:gd name="connsiteY47" fmla="*/ 1407897 h 14354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3021543" h="1435442">
                <a:moveTo>
                  <a:pt x="3021543" y="0"/>
                </a:moveTo>
                <a:lnTo>
                  <a:pt x="2963800" y="7242"/>
                </a:lnTo>
                <a:cubicBezTo>
                  <a:pt x="2907134" y="13978"/>
                  <a:pt x="2850469" y="22960"/>
                  <a:pt x="2793803" y="24082"/>
                </a:cubicBezTo>
                <a:cubicBezTo>
                  <a:pt x="2667318" y="27450"/>
                  <a:pt x="2539821" y="19592"/>
                  <a:pt x="2414348" y="29696"/>
                </a:cubicBezTo>
                <a:cubicBezTo>
                  <a:pt x="2307089" y="38677"/>
                  <a:pt x="2198818" y="28573"/>
                  <a:pt x="2091558" y="27450"/>
                </a:cubicBezTo>
                <a:cubicBezTo>
                  <a:pt x="1942812" y="26328"/>
                  <a:pt x="1793053" y="18469"/>
                  <a:pt x="1645319" y="28573"/>
                </a:cubicBezTo>
                <a:cubicBezTo>
                  <a:pt x="1510738" y="36432"/>
                  <a:pt x="1376158" y="38677"/>
                  <a:pt x="1243602" y="60008"/>
                </a:cubicBezTo>
                <a:cubicBezTo>
                  <a:pt x="1079677" y="71235"/>
                  <a:pt x="916765" y="64499"/>
                  <a:pt x="753851" y="57763"/>
                </a:cubicBezTo>
                <a:cubicBezTo>
                  <a:pt x="653675" y="53272"/>
                  <a:pt x="554511" y="38677"/>
                  <a:pt x="465465" y="116142"/>
                </a:cubicBezTo>
                <a:cubicBezTo>
                  <a:pt x="489751" y="134105"/>
                  <a:pt x="519095" y="130737"/>
                  <a:pt x="546416" y="136351"/>
                </a:cubicBezTo>
                <a:cubicBezTo>
                  <a:pt x="594986" y="147578"/>
                  <a:pt x="643557" y="158804"/>
                  <a:pt x="689091" y="180136"/>
                </a:cubicBezTo>
                <a:cubicBezTo>
                  <a:pt x="699210" y="184626"/>
                  <a:pt x="708317" y="193608"/>
                  <a:pt x="704269" y="208203"/>
                </a:cubicBezTo>
                <a:cubicBezTo>
                  <a:pt x="701234" y="219430"/>
                  <a:pt x="691115" y="219430"/>
                  <a:pt x="683020" y="221675"/>
                </a:cubicBezTo>
                <a:cubicBezTo>
                  <a:pt x="664806" y="228411"/>
                  <a:pt x="642545" y="223920"/>
                  <a:pt x="621295" y="247496"/>
                </a:cubicBezTo>
                <a:cubicBezTo>
                  <a:pt x="702245" y="259846"/>
                  <a:pt x="780160" y="236270"/>
                  <a:pt x="848968" y="285668"/>
                </a:cubicBezTo>
                <a:cubicBezTo>
                  <a:pt x="823671" y="310367"/>
                  <a:pt x="795339" y="304753"/>
                  <a:pt x="768018" y="309244"/>
                </a:cubicBezTo>
                <a:cubicBezTo>
                  <a:pt x="739685" y="313735"/>
                  <a:pt x="712365" y="321594"/>
                  <a:pt x="684032" y="326085"/>
                </a:cubicBezTo>
                <a:cubicBezTo>
                  <a:pt x="653675" y="331698"/>
                  <a:pt x="623319" y="332821"/>
                  <a:pt x="592962" y="338434"/>
                </a:cubicBezTo>
                <a:cubicBezTo>
                  <a:pt x="567666" y="342925"/>
                  <a:pt x="540345" y="335066"/>
                  <a:pt x="509988" y="363133"/>
                </a:cubicBezTo>
                <a:cubicBezTo>
                  <a:pt x="584867" y="383342"/>
                  <a:pt x="652663" y="353029"/>
                  <a:pt x="726531" y="373237"/>
                </a:cubicBezTo>
                <a:cubicBezTo>
                  <a:pt x="683020" y="391200"/>
                  <a:pt x="647604" y="385587"/>
                  <a:pt x="614212" y="395691"/>
                </a:cubicBezTo>
                <a:cubicBezTo>
                  <a:pt x="583855" y="405795"/>
                  <a:pt x="547428" y="394568"/>
                  <a:pt x="522131" y="424881"/>
                </a:cubicBezTo>
                <a:cubicBezTo>
                  <a:pt x="502905" y="448457"/>
                  <a:pt x="482668" y="451825"/>
                  <a:pt x="457370" y="438353"/>
                </a:cubicBezTo>
                <a:cubicBezTo>
                  <a:pt x="435109" y="426003"/>
                  <a:pt x="410824" y="429371"/>
                  <a:pt x="388562" y="441721"/>
                </a:cubicBezTo>
                <a:cubicBezTo>
                  <a:pt x="380468" y="446212"/>
                  <a:pt x="372372" y="451825"/>
                  <a:pt x="372372" y="463052"/>
                </a:cubicBezTo>
                <a:cubicBezTo>
                  <a:pt x="372372" y="478770"/>
                  <a:pt x="382491" y="483260"/>
                  <a:pt x="393622" y="485506"/>
                </a:cubicBezTo>
                <a:cubicBezTo>
                  <a:pt x="403741" y="487751"/>
                  <a:pt x="415883" y="489997"/>
                  <a:pt x="426002" y="487751"/>
                </a:cubicBezTo>
                <a:cubicBezTo>
                  <a:pt x="490762" y="475402"/>
                  <a:pt x="554511" y="495610"/>
                  <a:pt x="619271" y="493365"/>
                </a:cubicBezTo>
                <a:cubicBezTo>
                  <a:pt x="415883" y="541640"/>
                  <a:pt x="210471" y="525922"/>
                  <a:pt x="0" y="542762"/>
                </a:cubicBezTo>
                <a:cubicBezTo>
                  <a:pt x="27321" y="576443"/>
                  <a:pt x="62737" y="548376"/>
                  <a:pt x="83986" y="573075"/>
                </a:cubicBezTo>
                <a:cubicBezTo>
                  <a:pt x="63748" y="624719"/>
                  <a:pt x="71844" y="652785"/>
                  <a:pt x="112319" y="656154"/>
                </a:cubicBezTo>
                <a:cubicBezTo>
                  <a:pt x="151782" y="659522"/>
                  <a:pt x="194281" y="641559"/>
                  <a:pt x="215531" y="703306"/>
                </a:cubicBezTo>
                <a:cubicBezTo>
                  <a:pt x="221602" y="722392"/>
                  <a:pt x="259042" y="716779"/>
                  <a:pt x="282315" y="720147"/>
                </a:cubicBezTo>
                <a:cubicBezTo>
                  <a:pt x="332909" y="728005"/>
                  <a:pt x="386539" y="720147"/>
                  <a:pt x="435109" y="744846"/>
                </a:cubicBezTo>
                <a:cubicBezTo>
                  <a:pt x="454335" y="753827"/>
                  <a:pt x="467489" y="760563"/>
                  <a:pt x="457370" y="785263"/>
                </a:cubicBezTo>
                <a:cubicBezTo>
                  <a:pt x="447252" y="811084"/>
                  <a:pt x="460406" y="820066"/>
                  <a:pt x="476596" y="830170"/>
                </a:cubicBezTo>
                <a:cubicBezTo>
                  <a:pt x="488739" y="838028"/>
                  <a:pt x="506953" y="835783"/>
                  <a:pt x="517071" y="859360"/>
                </a:cubicBezTo>
                <a:cubicBezTo>
                  <a:pt x="410824" y="855992"/>
                  <a:pt x="307612" y="836906"/>
                  <a:pt x="202377" y="854869"/>
                </a:cubicBezTo>
                <a:cubicBezTo>
                  <a:pt x="317731" y="899776"/>
                  <a:pt x="444216" y="897531"/>
                  <a:pt x="557546" y="949175"/>
                </a:cubicBezTo>
                <a:cubicBezTo>
                  <a:pt x="553499" y="967137"/>
                  <a:pt x="527190" y="959278"/>
                  <a:pt x="526178" y="986223"/>
                </a:cubicBezTo>
                <a:cubicBezTo>
                  <a:pt x="585879" y="1014290"/>
                  <a:pt x="657723" y="995204"/>
                  <a:pt x="720459" y="1036744"/>
                </a:cubicBezTo>
                <a:cubicBezTo>
                  <a:pt x="684032" y="1055829"/>
                  <a:pt x="650640" y="1024394"/>
                  <a:pt x="616236" y="1042357"/>
                </a:cubicBezTo>
                <a:cubicBezTo>
                  <a:pt x="627367" y="1069302"/>
                  <a:pt x="1131283" y="1235459"/>
                  <a:pt x="1222353" y="1253422"/>
                </a:cubicBezTo>
                <a:cubicBezTo>
                  <a:pt x="1407527" y="1290470"/>
                  <a:pt x="1940788" y="1384776"/>
                  <a:pt x="2087511" y="1406107"/>
                </a:cubicBezTo>
                <a:cubicBezTo>
                  <a:pt x="2200841" y="1421824"/>
                  <a:pt x="2313160" y="1434174"/>
                  <a:pt x="2425479" y="1435297"/>
                </a:cubicBezTo>
                <a:cubicBezTo>
                  <a:pt x="2553988" y="1436419"/>
                  <a:pt x="2681485" y="1430806"/>
                  <a:pt x="2809994" y="1426315"/>
                </a:cubicBezTo>
                <a:cubicBezTo>
                  <a:pt x="2858058" y="1424631"/>
                  <a:pt x="2905933" y="1421684"/>
                  <a:pt x="2953618" y="1417071"/>
                </a:cubicBezTo>
                <a:lnTo>
                  <a:pt x="3021543" y="1407897"/>
                </a:lnTo>
                <a:close/>
              </a:path>
            </a:pathLst>
          </a:custGeom>
          <a:solidFill>
            <a:schemeClr val="accent1">
              <a:alpha val="20000"/>
            </a:schemeClr>
          </a:solidFill>
          <a:ln w="32707" cap="flat">
            <a:noFill/>
            <a:prstDash val="solid"/>
            <a:miter/>
          </a:ln>
        </p:spPr>
        <p:txBody>
          <a:bodyPr wrap="square" rtlCol="0" anchor="ctr">
            <a:noAutofit/>
          </a:bodyPr>
          <a:lstStyle/>
          <a:p>
            <a:endParaRPr lang="en-US"/>
          </a:p>
        </p:txBody>
      </p:sp>
      <p:sp>
        <p:nvSpPr>
          <p:cNvPr id="2" name="Title 1">
            <a:extLst>
              <a:ext uri="{FF2B5EF4-FFF2-40B4-BE49-F238E27FC236}">
                <a16:creationId xmlns:a16="http://schemas.microsoft.com/office/drawing/2014/main" id="{26030E26-A86A-417A-AA64-699AA8DD3DA5}"/>
              </a:ext>
            </a:extLst>
          </p:cNvPr>
          <p:cNvSpPr>
            <a:spLocks noGrp="1"/>
          </p:cNvSpPr>
          <p:nvPr>
            <p:ph type="title"/>
          </p:nvPr>
        </p:nvSpPr>
        <p:spPr/>
        <p:txBody>
          <a:bodyPr>
            <a:normAutofit/>
          </a:bodyPr>
          <a:lstStyle>
            <a:lvl1pPr>
              <a:defRPr sz="40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D19CF97E-0E6E-41E9-B75B-0371E744D1E8}"/>
              </a:ext>
            </a:extLst>
          </p:cNvPr>
          <p:cNvSpPr>
            <a:spLocks noGrp="1"/>
          </p:cNvSpPr>
          <p:nvPr>
            <p:ph idx="1"/>
          </p:nvPr>
        </p:nvSpPr>
        <p:spPr>
          <a:xfrm>
            <a:off x="838200" y="2011680"/>
            <a:ext cx="10515600" cy="41605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70BAE770-8363-44CD-8A22-AB26C5C5361B}"/>
              </a:ext>
            </a:extLst>
          </p:cNvPr>
          <p:cNvSpPr>
            <a:spLocks noGrp="1"/>
          </p:cNvSpPr>
          <p:nvPr>
            <p:ph type="dt" sz="half" idx="10"/>
          </p:nvPr>
        </p:nvSpPr>
        <p:spPr/>
        <p:txBody>
          <a:bodyPr/>
          <a:lstStyle/>
          <a:p>
            <a:fld id="{3C04E684-10F4-4CC3-A0B9-F03AA7BE37CF}" type="datetimeFigureOut">
              <a:rPr lang="en-US" smtClean="0"/>
              <a:t>6/14/21</a:t>
            </a:fld>
            <a:endParaRPr lang="en-US"/>
          </a:p>
        </p:txBody>
      </p:sp>
      <p:sp>
        <p:nvSpPr>
          <p:cNvPr id="5" name="Footer Placeholder 4">
            <a:extLst>
              <a:ext uri="{FF2B5EF4-FFF2-40B4-BE49-F238E27FC236}">
                <a16:creationId xmlns:a16="http://schemas.microsoft.com/office/drawing/2014/main" id="{36E618F2-3B8E-4449-91E7-F8AA4960938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63428F0-E5C2-42A1-AB2F-1A19FFAD19CF}"/>
              </a:ext>
            </a:extLst>
          </p:cNvPr>
          <p:cNvSpPr>
            <a:spLocks noGrp="1"/>
          </p:cNvSpPr>
          <p:nvPr>
            <p:ph type="sldNum" sz="quarter" idx="12"/>
          </p:nvPr>
        </p:nvSpPr>
        <p:spPr/>
        <p:txBody>
          <a:bodyPr/>
          <a:lstStyle/>
          <a:p>
            <a:fld id="{51845F5A-061D-4825-9AE9-D7794091C6CF}" type="slidenum">
              <a:rPr lang="en-US" smtClean="0"/>
              <a:t>‹#›</a:t>
            </a:fld>
            <a:endParaRPr lang="en-US"/>
          </a:p>
        </p:txBody>
      </p:sp>
    </p:spTree>
    <p:extLst>
      <p:ext uri="{BB962C8B-B14F-4D97-AF65-F5344CB8AC3E}">
        <p14:creationId xmlns:p14="http://schemas.microsoft.com/office/powerpoint/2010/main" val="199762463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7" name="Graphic 9" descr="Tag=AccentColor&#10;Flavor=Light&#10;Target=Fill">
            <a:extLst>
              <a:ext uri="{FF2B5EF4-FFF2-40B4-BE49-F238E27FC236}">
                <a16:creationId xmlns:a16="http://schemas.microsoft.com/office/drawing/2014/main" id="{DB2CE8D6-5B4E-4EBE-9ED5-A1DA7E2A5CDA}"/>
              </a:ext>
            </a:extLst>
          </p:cNvPr>
          <p:cNvSpPr/>
          <p:nvPr/>
        </p:nvSpPr>
        <p:spPr>
          <a:xfrm>
            <a:off x="7209816" y="0"/>
            <a:ext cx="4143984" cy="5747660"/>
          </a:xfrm>
          <a:custGeom>
            <a:avLst/>
            <a:gdLst>
              <a:gd name="connsiteX0" fmla="*/ 0 w 3843750"/>
              <a:gd name="connsiteY0" fmla="*/ 346 h 5956080"/>
              <a:gd name="connsiteX1" fmla="*/ 72373 w 3843750"/>
              <a:gd name="connsiteY1" fmla="*/ 2447534 h 5956080"/>
              <a:gd name="connsiteX2" fmla="*/ 145093 w 3843750"/>
              <a:gd name="connsiteY2" fmla="*/ 3878724 h 5956080"/>
              <a:gd name="connsiteX3" fmla="*/ 237897 w 3843750"/>
              <a:gd name="connsiteY3" fmla="*/ 4208041 h 5956080"/>
              <a:gd name="connsiteX4" fmla="*/ 281875 w 3843750"/>
              <a:gd name="connsiteY4" fmla="*/ 4677601 h 5956080"/>
              <a:gd name="connsiteX5" fmla="*/ 360135 w 3843750"/>
              <a:gd name="connsiteY5" fmla="*/ 5287407 h 5956080"/>
              <a:gd name="connsiteX6" fmla="*/ 414155 w 3843750"/>
              <a:gd name="connsiteY6" fmla="*/ 5817914 h 5956080"/>
              <a:gd name="connsiteX7" fmla="*/ 681487 w 3843750"/>
              <a:gd name="connsiteY7" fmla="*/ 5914873 h 5956080"/>
              <a:gd name="connsiteX8" fmla="*/ 892373 w 3843750"/>
              <a:gd name="connsiteY8" fmla="*/ 5605295 h 5956080"/>
              <a:gd name="connsiteX9" fmla="*/ 1027770 w 3843750"/>
              <a:gd name="connsiteY9" fmla="*/ 5804063 h 5956080"/>
              <a:gd name="connsiteX10" fmla="*/ 1200566 w 3843750"/>
              <a:gd name="connsiteY10" fmla="*/ 5527036 h 5956080"/>
              <a:gd name="connsiteX11" fmla="*/ 1348083 w 3843750"/>
              <a:gd name="connsiteY11" fmla="*/ 5363590 h 5956080"/>
              <a:gd name="connsiteX12" fmla="*/ 1425997 w 3843750"/>
              <a:gd name="connsiteY12" fmla="*/ 4800532 h 5956080"/>
              <a:gd name="connsiteX13" fmla="*/ 1517416 w 3843750"/>
              <a:gd name="connsiteY13" fmla="*/ 4640549 h 5956080"/>
              <a:gd name="connsiteX14" fmla="*/ 1569705 w 3843750"/>
              <a:gd name="connsiteY14" fmla="*/ 4803995 h 5956080"/>
              <a:gd name="connsiteX15" fmla="*/ 1530921 w 3843750"/>
              <a:gd name="connsiteY15" fmla="*/ 5433885 h 5956080"/>
              <a:gd name="connsiteX16" fmla="*/ 1614721 w 3843750"/>
              <a:gd name="connsiteY16" fmla="*/ 5319957 h 5956080"/>
              <a:gd name="connsiteX17" fmla="*/ 1800676 w 3843750"/>
              <a:gd name="connsiteY17" fmla="*/ 4608691 h 5956080"/>
              <a:gd name="connsiteX18" fmla="*/ 1918759 w 3843750"/>
              <a:gd name="connsiteY18" fmla="*/ 4486799 h 5956080"/>
              <a:gd name="connsiteX19" fmla="*/ 2009139 w 3843750"/>
              <a:gd name="connsiteY19" fmla="*/ 4715000 h 5956080"/>
              <a:gd name="connsiteX20" fmla="*/ 2135532 w 3843750"/>
              <a:gd name="connsiteY20" fmla="*/ 5321689 h 5956080"/>
              <a:gd name="connsiteX21" fmla="*/ 2209291 w 3843750"/>
              <a:gd name="connsiteY21" fmla="*/ 5028733 h 5956080"/>
              <a:gd name="connsiteX22" fmla="*/ 2501208 w 3843750"/>
              <a:gd name="connsiteY22" fmla="*/ 4457711 h 5956080"/>
              <a:gd name="connsiteX23" fmla="*/ 2695127 w 3843750"/>
              <a:gd name="connsiteY23" fmla="*/ 4973674 h 5956080"/>
              <a:gd name="connsiteX24" fmla="*/ 2825329 w 3843750"/>
              <a:gd name="connsiteY24" fmla="*/ 4563328 h 5956080"/>
              <a:gd name="connsiteX25" fmla="*/ 2904628 w 3843750"/>
              <a:gd name="connsiteY25" fmla="*/ 4466368 h 5956080"/>
              <a:gd name="connsiteX26" fmla="*/ 2922635 w 3843750"/>
              <a:gd name="connsiteY26" fmla="*/ 4519696 h 5956080"/>
              <a:gd name="connsiteX27" fmla="*/ 3089544 w 3843750"/>
              <a:gd name="connsiteY27" fmla="*/ 3606545 h 5956080"/>
              <a:gd name="connsiteX28" fmla="*/ 3150490 w 3843750"/>
              <a:gd name="connsiteY28" fmla="*/ 3989882 h 5956080"/>
              <a:gd name="connsiteX29" fmla="*/ 3755448 w 3843750"/>
              <a:gd name="connsiteY29" fmla="*/ 1538193 h 5956080"/>
              <a:gd name="connsiteX30" fmla="*/ 3850330 w 3843750"/>
              <a:gd name="connsiteY30" fmla="*/ 0 h 5956080"/>
              <a:gd name="connsiteX31" fmla="*/ 0 w 3843750"/>
              <a:gd name="connsiteY31" fmla="*/ 0 h 59560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3843750" h="5956080">
                <a:moveTo>
                  <a:pt x="0" y="346"/>
                </a:moveTo>
                <a:cubicBezTo>
                  <a:pt x="12120" y="1234155"/>
                  <a:pt x="72720" y="2447534"/>
                  <a:pt x="72373" y="2447534"/>
                </a:cubicBezTo>
                <a:cubicBezTo>
                  <a:pt x="72720" y="2449265"/>
                  <a:pt x="114274" y="3641520"/>
                  <a:pt x="145093" y="3878724"/>
                </a:cubicBezTo>
                <a:cubicBezTo>
                  <a:pt x="176258" y="4119392"/>
                  <a:pt x="210194" y="3969797"/>
                  <a:pt x="237897" y="4208041"/>
                </a:cubicBezTo>
                <a:cubicBezTo>
                  <a:pt x="250017" y="4367677"/>
                  <a:pt x="237204" y="4527661"/>
                  <a:pt x="281875" y="4677601"/>
                </a:cubicBezTo>
                <a:cubicBezTo>
                  <a:pt x="278758" y="4908226"/>
                  <a:pt x="338319" y="5059552"/>
                  <a:pt x="360135" y="5287407"/>
                </a:cubicBezTo>
                <a:cubicBezTo>
                  <a:pt x="370177" y="5468860"/>
                  <a:pt x="348015" y="5649274"/>
                  <a:pt x="414155" y="5817914"/>
                </a:cubicBezTo>
                <a:cubicBezTo>
                  <a:pt x="467137" y="5947770"/>
                  <a:pt x="534662" y="6049578"/>
                  <a:pt x="681487" y="5914873"/>
                </a:cubicBezTo>
                <a:cubicBezTo>
                  <a:pt x="680448" y="5747964"/>
                  <a:pt x="925963" y="5772897"/>
                  <a:pt x="892373" y="5605295"/>
                </a:cubicBezTo>
                <a:cubicBezTo>
                  <a:pt x="1003184" y="5641309"/>
                  <a:pt x="945009" y="5759046"/>
                  <a:pt x="1027770" y="5804063"/>
                </a:cubicBezTo>
                <a:cubicBezTo>
                  <a:pt x="1099105" y="5719915"/>
                  <a:pt x="1051664" y="5551968"/>
                  <a:pt x="1200566" y="5527036"/>
                </a:cubicBezTo>
                <a:cubicBezTo>
                  <a:pt x="1352931" y="5564088"/>
                  <a:pt x="1336655" y="5453970"/>
                  <a:pt x="1348083" y="5363590"/>
                </a:cubicBezTo>
                <a:cubicBezTo>
                  <a:pt x="1370938" y="5149586"/>
                  <a:pt x="1389291" y="5009687"/>
                  <a:pt x="1425997" y="4800532"/>
                </a:cubicBezTo>
                <a:cubicBezTo>
                  <a:pt x="1436385" y="4748243"/>
                  <a:pt x="1415608" y="4628775"/>
                  <a:pt x="1517416" y="4640549"/>
                </a:cubicBezTo>
                <a:cubicBezTo>
                  <a:pt x="1596022" y="4651976"/>
                  <a:pt x="1566242" y="4746512"/>
                  <a:pt x="1569705" y="4803995"/>
                </a:cubicBezTo>
                <a:cubicBezTo>
                  <a:pt x="1600177" y="5128809"/>
                  <a:pt x="1532998" y="5109763"/>
                  <a:pt x="1530921" y="5433885"/>
                </a:cubicBezTo>
                <a:cubicBezTo>
                  <a:pt x="1530574" y="5446697"/>
                  <a:pt x="1580786" y="5458125"/>
                  <a:pt x="1614721" y="5319957"/>
                </a:cubicBezTo>
                <a:cubicBezTo>
                  <a:pt x="1681208" y="5047432"/>
                  <a:pt x="1760507" y="4832736"/>
                  <a:pt x="1800676" y="4608691"/>
                </a:cubicBezTo>
                <a:cubicBezTo>
                  <a:pt x="1848463" y="4656824"/>
                  <a:pt x="1889671" y="4439704"/>
                  <a:pt x="1918759" y="4486799"/>
                </a:cubicBezTo>
                <a:cubicBezTo>
                  <a:pt x="1932264" y="4566098"/>
                  <a:pt x="1956503" y="4642626"/>
                  <a:pt x="2009139" y="4715000"/>
                </a:cubicBezTo>
                <a:cubicBezTo>
                  <a:pt x="2054502" y="4933851"/>
                  <a:pt x="2004983" y="5137812"/>
                  <a:pt x="2135532" y="5321689"/>
                </a:cubicBezTo>
                <a:cubicBezTo>
                  <a:pt x="2135532" y="5321689"/>
                  <a:pt x="2137610" y="5265245"/>
                  <a:pt x="2209291" y="5028733"/>
                </a:cubicBezTo>
                <a:cubicBezTo>
                  <a:pt x="2267120" y="4838277"/>
                  <a:pt x="2341225" y="4936622"/>
                  <a:pt x="2501208" y="4457711"/>
                </a:cubicBezTo>
                <a:cubicBezTo>
                  <a:pt x="2545186" y="4641934"/>
                  <a:pt x="2446495" y="4877753"/>
                  <a:pt x="2695127" y="4973674"/>
                </a:cubicBezTo>
                <a:cubicBezTo>
                  <a:pt x="2743260" y="4833775"/>
                  <a:pt x="2706208" y="4662365"/>
                  <a:pt x="2825329" y="4563328"/>
                </a:cubicBezTo>
                <a:cubicBezTo>
                  <a:pt x="2859958" y="4534586"/>
                  <a:pt x="2884890" y="4501689"/>
                  <a:pt x="2904628" y="4466368"/>
                </a:cubicBezTo>
                <a:cubicBezTo>
                  <a:pt x="2910515" y="4484375"/>
                  <a:pt x="2916749" y="4503074"/>
                  <a:pt x="2922635" y="4519696"/>
                </a:cubicBezTo>
                <a:cubicBezTo>
                  <a:pt x="2946529" y="4491647"/>
                  <a:pt x="3082618" y="3784882"/>
                  <a:pt x="3089544" y="3606545"/>
                </a:cubicBezTo>
                <a:cubicBezTo>
                  <a:pt x="3124172" y="3733285"/>
                  <a:pt x="3150490" y="3989882"/>
                  <a:pt x="3150490" y="3989882"/>
                </a:cubicBezTo>
                <a:cubicBezTo>
                  <a:pt x="3150490" y="3989882"/>
                  <a:pt x="3300085" y="3936900"/>
                  <a:pt x="3755448" y="1538193"/>
                </a:cubicBezTo>
                <a:cubicBezTo>
                  <a:pt x="3791461" y="1348775"/>
                  <a:pt x="3824704" y="697762"/>
                  <a:pt x="3850330" y="0"/>
                </a:cubicBezTo>
                <a:lnTo>
                  <a:pt x="0" y="0"/>
                </a:lnTo>
                <a:close/>
              </a:path>
            </a:pathLst>
          </a:custGeom>
          <a:solidFill>
            <a:schemeClr val="accent1">
              <a:alpha val="20000"/>
            </a:schemeClr>
          </a:solidFill>
          <a:ln w="32707" cap="flat">
            <a:noFill/>
            <a:prstDash val="solid"/>
            <a:miter/>
          </a:ln>
        </p:spPr>
        <p:txBody>
          <a:bodyPr rtlCol="0" anchor="ctr"/>
          <a:lstStyle/>
          <a:p>
            <a:endParaRPr lang="en-US"/>
          </a:p>
        </p:txBody>
      </p:sp>
      <p:sp>
        <p:nvSpPr>
          <p:cNvPr id="2" name="Title 1">
            <a:extLst>
              <a:ext uri="{FF2B5EF4-FFF2-40B4-BE49-F238E27FC236}">
                <a16:creationId xmlns:a16="http://schemas.microsoft.com/office/drawing/2014/main" id="{64AD5705-B027-4C44-B38A-60296E29EB12}"/>
              </a:ext>
            </a:extLst>
          </p:cNvPr>
          <p:cNvSpPr>
            <a:spLocks noGrp="1"/>
          </p:cNvSpPr>
          <p:nvPr>
            <p:ph type="title"/>
          </p:nvPr>
        </p:nvSpPr>
        <p:spPr>
          <a:xfrm>
            <a:off x="831850" y="1078991"/>
            <a:ext cx="5266944" cy="3136392"/>
          </a:xfrm>
        </p:spPr>
        <p:txBody>
          <a:bodyPr anchor="b">
            <a:normAutofit/>
          </a:bodyPr>
          <a:lstStyle>
            <a:lvl1pPr>
              <a:defRPr sz="480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BE8BBAC4-9088-44CF-BA2D-B8DD24FB5274}"/>
              </a:ext>
            </a:extLst>
          </p:cNvPr>
          <p:cNvSpPr>
            <a:spLocks noGrp="1"/>
          </p:cNvSpPr>
          <p:nvPr>
            <p:ph type="body" idx="1"/>
          </p:nvPr>
        </p:nvSpPr>
        <p:spPr>
          <a:xfrm>
            <a:off x="831850" y="4279392"/>
            <a:ext cx="5266944" cy="1500187"/>
          </a:xfrm>
        </p:spPr>
        <p:txBody>
          <a:bodyPr/>
          <a:lstStyle>
            <a:lvl1pPr marL="0" indent="0">
              <a:buNone/>
              <a:defRPr sz="2400" cap="all" baseline="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793FB3F-D2A6-4919-B57B-C08861D46303}"/>
              </a:ext>
            </a:extLst>
          </p:cNvPr>
          <p:cNvSpPr>
            <a:spLocks noGrp="1"/>
          </p:cNvSpPr>
          <p:nvPr>
            <p:ph type="dt" sz="half" idx="10"/>
          </p:nvPr>
        </p:nvSpPr>
        <p:spPr/>
        <p:txBody>
          <a:bodyPr/>
          <a:lstStyle/>
          <a:p>
            <a:fld id="{3C04E684-10F4-4CC3-A0B9-F03AA7BE37CF}" type="datetimeFigureOut">
              <a:rPr lang="en-US" smtClean="0"/>
              <a:t>6/14/21</a:t>
            </a:fld>
            <a:endParaRPr lang="en-US"/>
          </a:p>
        </p:txBody>
      </p:sp>
      <p:sp>
        <p:nvSpPr>
          <p:cNvPr id="5" name="Footer Placeholder 4">
            <a:extLst>
              <a:ext uri="{FF2B5EF4-FFF2-40B4-BE49-F238E27FC236}">
                <a16:creationId xmlns:a16="http://schemas.microsoft.com/office/drawing/2014/main" id="{989049E0-6BE5-43FA-A4D4-ACAFC871A79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DF8C28D-1479-4F15-B906-0AEBBCCA8CFA}"/>
              </a:ext>
            </a:extLst>
          </p:cNvPr>
          <p:cNvSpPr>
            <a:spLocks noGrp="1"/>
          </p:cNvSpPr>
          <p:nvPr>
            <p:ph type="sldNum" sz="quarter" idx="12"/>
          </p:nvPr>
        </p:nvSpPr>
        <p:spPr/>
        <p:txBody>
          <a:bodyPr/>
          <a:lstStyle/>
          <a:p>
            <a:fld id="{51845F5A-061D-4825-9AE9-D7794091C6CF}" type="slidenum">
              <a:rPr lang="en-US" smtClean="0"/>
              <a:t>‹#›</a:t>
            </a:fld>
            <a:endParaRPr lang="en-US"/>
          </a:p>
        </p:txBody>
      </p:sp>
    </p:spTree>
    <p:extLst>
      <p:ext uri="{BB962C8B-B14F-4D97-AF65-F5344CB8AC3E}">
        <p14:creationId xmlns:p14="http://schemas.microsoft.com/office/powerpoint/2010/main" val="218652625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Freeform: Shape 7" descr="Tag=AccentColor&#10;Flavor=Light&#10;Target=Fill">
            <a:extLst>
              <a:ext uri="{FF2B5EF4-FFF2-40B4-BE49-F238E27FC236}">
                <a16:creationId xmlns:a16="http://schemas.microsoft.com/office/drawing/2014/main" id="{FD51F360-8860-4FB5-A0A5-773473DD8B39}"/>
              </a:ext>
            </a:extLst>
          </p:cNvPr>
          <p:cNvSpPr/>
          <p:nvPr/>
        </p:nvSpPr>
        <p:spPr>
          <a:xfrm flipH="1">
            <a:off x="1" y="315111"/>
            <a:ext cx="3021543" cy="1435442"/>
          </a:xfrm>
          <a:custGeom>
            <a:avLst/>
            <a:gdLst>
              <a:gd name="connsiteX0" fmla="*/ 3021543 w 3021543"/>
              <a:gd name="connsiteY0" fmla="*/ 0 h 1435442"/>
              <a:gd name="connsiteX1" fmla="*/ 2963800 w 3021543"/>
              <a:gd name="connsiteY1" fmla="*/ 7242 h 1435442"/>
              <a:gd name="connsiteX2" fmla="*/ 2793803 w 3021543"/>
              <a:gd name="connsiteY2" fmla="*/ 24082 h 1435442"/>
              <a:gd name="connsiteX3" fmla="*/ 2414348 w 3021543"/>
              <a:gd name="connsiteY3" fmla="*/ 29696 h 1435442"/>
              <a:gd name="connsiteX4" fmla="*/ 2091558 w 3021543"/>
              <a:gd name="connsiteY4" fmla="*/ 27450 h 1435442"/>
              <a:gd name="connsiteX5" fmla="*/ 1645319 w 3021543"/>
              <a:gd name="connsiteY5" fmla="*/ 28573 h 1435442"/>
              <a:gd name="connsiteX6" fmla="*/ 1243602 w 3021543"/>
              <a:gd name="connsiteY6" fmla="*/ 60008 h 1435442"/>
              <a:gd name="connsiteX7" fmla="*/ 753851 w 3021543"/>
              <a:gd name="connsiteY7" fmla="*/ 57763 h 1435442"/>
              <a:gd name="connsiteX8" fmla="*/ 465465 w 3021543"/>
              <a:gd name="connsiteY8" fmla="*/ 116142 h 1435442"/>
              <a:gd name="connsiteX9" fmla="*/ 546416 w 3021543"/>
              <a:gd name="connsiteY9" fmla="*/ 136351 h 1435442"/>
              <a:gd name="connsiteX10" fmla="*/ 689091 w 3021543"/>
              <a:gd name="connsiteY10" fmla="*/ 180136 h 1435442"/>
              <a:gd name="connsiteX11" fmla="*/ 704269 w 3021543"/>
              <a:gd name="connsiteY11" fmla="*/ 208203 h 1435442"/>
              <a:gd name="connsiteX12" fmla="*/ 683020 w 3021543"/>
              <a:gd name="connsiteY12" fmla="*/ 221675 h 1435442"/>
              <a:gd name="connsiteX13" fmla="*/ 621295 w 3021543"/>
              <a:gd name="connsiteY13" fmla="*/ 247496 h 1435442"/>
              <a:gd name="connsiteX14" fmla="*/ 848968 w 3021543"/>
              <a:gd name="connsiteY14" fmla="*/ 285668 h 1435442"/>
              <a:gd name="connsiteX15" fmla="*/ 768018 w 3021543"/>
              <a:gd name="connsiteY15" fmla="*/ 309244 h 1435442"/>
              <a:gd name="connsiteX16" fmla="*/ 684032 w 3021543"/>
              <a:gd name="connsiteY16" fmla="*/ 326085 h 1435442"/>
              <a:gd name="connsiteX17" fmla="*/ 592962 w 3021543"/>
              <a:gd name="connsiteY17" fmla="*/ 338434 h 1435442"/>
              <a:gd name="connsiteX18" fmla="*/ 509988 w 3021543"/>
              <a:gd name="connsiteY18" fmla="*/ 363133 h 1435442"/>
              <a:gd name="connsiteX19" fmla="*/ 726531 w 3021543"/>
              <a:gd name="connsiteY19" fmla="*/ 373237 h 1435442"/>
              <a:gd name="connsiteX20" fmla="*/ 614212 w 3021543"/>
              <a:gd name="connsiteY20" fmla="*/ 395691 h 1435442"/>
              <a:gd name="connsiteX21" fmla="*/ 522131 w 3021543"/>
              <a:gd name="connsiteY21" fmla="*/ 424881 h 1435442"/>
              <a:gd name="connsiteX22" fmla="*/ 457370 w 3021543"/>
              <a:gd name="connsiteY22" fmla="*/ 438353 h 1435442"/>
              <a:gd name="connsiteX23" fmla="*/ 388562 w 3021543"/>
              <a:gd name="connsiteY23" fmla="*/ 441721 h 1435442"/>
              <a:gd name="connsiteX24" fmla="*/ 372372 w 3021543"/>
              <a:gd name="connsiteY24" fmla="*/ 463052 h 1435442"/>
              <a:gd name="connsiteX25" fmla="*/ 393622 w 3021543"/>
              <a:gd name="connsiteY25" fmla="*/ 485506 h 1435442"/>
              <a:gd name="connsiteX26" fmla="*/ 426002 w 3021543"/>
              <a:gd name="connsiteY26" fmla="*/ 487751 h 1435442"/>
              <a:gd name="connsiteX27" fmla="*/ 619271 w 3021543"/>
              <a:gd name="connsiteY27" fmla="*/ 493365 h 1435442"/>
              <a:gd name="connsiteX28" fmla="*/ 0 w 3021543"/>
              <a:gd name="connsiteY28" fmla="*/ 542762 h 1435442"/>
              <a:gd name="connsiteX29" fmla="*/ 83986 w 3021543"/>
              <a:gd name="connsiteY29" fmla="*/ 573075 h 1435442"/>
              <a:gd name="connsiteX30" fmla="*/ 112319 w 3021543"/>
              <a:gd name="connsiteY30" fmla="*/ 656154 h 1435442"/>
              <a:gd name="connsiteX31" fmla="*/ 215531 w 3021543"/>
              <a:gd name="connsiteY31" fmla="*/ 703306 h 1435442"/>
              <a:gd name="connsiteX32" fmla="*/ 282315 w 3021543"/>
              <a:gd name="connsiteY32" fmla="*/ 720147 h 1435442"/>
              <a:gd name="connsiteX33" fmla="*/ 435109 w 3021543"/>
              <a:gd name="connsiteY33" fmla="*/ 744846 h 1435442"/>
              <a:gd name="connsiteX34" fmla="*/ 457370 w 3021543"/>
              <a:gd name="connsiteY34" fmla="*/ 785263 h 1435442"/>
              <a:gd name="connsiteX35" fmla="*/ 476596 w 3021543"/>
              <a:gd name="connsiteY35" fmla="*/ 830170 h 1435442"/>
              <a:gd name="connsiteX36" fmla="*/ 517071 w 3021543"/>
              <a:gd name="connsiteY36" fmla="*/ 859360 h 1435442"/>
              <a:gd name="connsiteX37" fmla="*/ 202377 w 3021543"/>
              <a:gd name="connsiteY37" fmla="*/ 854869 h 1435442"/>
              <a:gd name="connsiteX38" fmla="*/ 557546 w 3021543"/>
              <a:gd name="connsiteY38" fmla="*/ 949175 h 1435442"/>
              <a:gd name="connsiteX39" fmla="*/ 526178 w 3021543"/>
              <a:gd name="connsiteY39" fmla="*/ 986223 h 1435442"/>
              <a:gd name="connsiteX40" fmla="*/ 720459 w 3021543"/>
              <a:gd name="connsiteY40" fmla="*/ 1036744 h 1435442"/>
              <a:gd name="connsiteX41" fmla="*/ 616236 w 3021543"/>
              <a:gd name="connsiteY41" fmla="*/ 1042357 h 1435442"/>
              <a:gd name="connsiteX42" fmla="*/ 1222353 w 3021543"/>
              <a:gd name="connsiteY42" fmla="*/ 1253422 h 1435442"/>
              <a:gd name="connsiteX43" fmla="*/ 2087511 w 3021543"/>
              <a:gd name="connsiteY43" fmla="*/ 1406107 h 1435442"/>
              <a:gd name="connsiteX44" fmla="*/ 2425479 w 3021543"/>
              <a:gd name="connsiteY44" fmla="*/ 1435297 h 1435442"/>
              <a:gd name="connsiteX45" fmla="*/ 2809994 w 3021543"/>
              <a:gd name="connsiteY45" fmla="*/ 1426315 h 1435442"/>
              <a:gd name="connsiteX46" fmla="*/ 2953618 w 3021543"/>
              <a:gd name="connsiteY46" fmla="*/ 1417071 h 1435442"/>
              <a:gd name="connsiteX47" fmla="*/ 3021543 w 3021543"/>
              <a:gd name="connsiteY47" fmla="*/ 1407897 h 14354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3021543" h="1435442">
                <a:moveTo>
                  <a:pt x="3021543" y="0"/>
                </a:moveTo>
                <a:lnTo>
                  <a:pt x="2963800" y="7242"/>
                </a:lnTo>
                <a:cubicBezTo>
                  <a:pt x="2907134" y="13978"/>
                  <a:pt x="2850469" y="22960"/>
                  <a:pt x="2793803" y="24082"/>
                </a:cubicBezTo>
                <a:cubicBezTo>
                  <a:pt x="2667318" y="27450"/>
                  <a:pt x="2539821" y="19592"/>
                  <a:pt x="2414348" y="29696"/>
                </a:cubicBezTo>
                <a:cubicBezTo>
                  <a:pt x="2307089" y="38677"/>
                  <a:pt x="2198818" y="28573"/>
                  <a:pt x="2091558" y="27450"/>
                </a:cubicBezTo>
                <a:cubicBezTo>
                  <a:pt x="1942812" y="26328"/>
                  <a:pt x="1793053" y="18469"/>
                  <a:pt x="1645319" y="28573"/>
                </a:cubicBezTo>
                <a:cubicBezTo>
                  <a:pt x="1510738" y="36432"/>
                  <a:pt x="1376158" y="38677"/>
                  <a:pt x="1243602" y="60008"/>
                </a:cubicBezTo>
                <a:cubicBezTo>
                  <a:pt x="1079677" y="71235"/>
                  <a:pt x="916765" y="64499"/>
                  <a:pt x="753851" y="57763"/>
                </a:cubicBezTo>
                <a:cubicBezTo>
                  <a:pt x="653675" y="53272"/>
                  <a:pt x="554511" y="38677"/>
                  <a:pt x="465465" y="116142"/>
                </a:cubicBezTo>
                <a:cubicBezTo>
                  <a:pt x="489751" y="134105"/>
                  <a:pt x="519095" y="130737"/>
                  <a:pt x="546416" y="136351"/>
                </a:cubicBezTo>
                <a:cubicBezTo>
                  <a:pt x="594986" y="147578"/>
                  <a:pt x="643557" y="158804"/>
                  <a:pt x="689091" y="180136"/>
                </a:cubicBezTo>
                <a:cubicBezTo>
                  <a:pt x="699210" y="184626"/>
                  <a:pt x="708317" y="193608"/>
                  <a:pt x="704269" y="208203"/>
                </a:cubicBezTo>
                <a:cubicBezTo>
                  <a:pt x="701234" y="219430"/>
                  <a:pt x="691115" y="219430"/>
                  <a:pt x="683020" y="221675"/>
                </a:cubicBezTo>
                <a:cubicBezTo>
                  <a:pt x="664806" y="228411"/>
                  <a:pt x="642545" y="223920"/>
                  <a:pt x="621295" y="247496"/>
                </a:cubicBezTo>
                <a:cubicBezTo>
                  <a:pt x="702245" y="259846"/>
                  <a:pt x="780160" y="236270"/>
                  <a:pt x="848968" y="285668"/>
                </a:cubicBezTo>
                <a:cubicBezTo>
                  <a:pt x="823671" y="310367"/>
                  <a:pt x="795339" y="304753"/>
                  <a:pt x="768018" y="309244"/>
                </a:cubicBezTo>
                <a:cubicBezTo>
                  <a:pt x="739685" y="313735"/>
                  <a:pt x="712365" y="321594"/>
                  <a:pt x="684032" y="326085"/>
                </a:cubicBezTo>
                <a:cubicBezTo>
                  <a:pt x="653675" y="331698"/>
                  <a:pt x="623319" y="332821"/>
                  <a:pt x="592962" y="338434"/>
                </a:cubicBezTo>
                <a:cubicBezTo>
                  <a:pt x="567666" y="342925"/>
                  <a:pt x="540345" y="335066"/>
                  <a:pt x="509988" y="363133"/>
                </a:cubicBezTo>
                <a:cubicBezTo>
                  <a:pt x="584867" y="383342"/>
                  <a:pt x="652663" y="353029"/>
                  <a:pt x="726531" y="373237"/>
                </a:cubicBezTo>
                <a:cubicBezTo>
                  <a:pt x="683020" y="391200"/>
                  <a:pt x="647604" y="385587"/>
                  <a:pt x="614212" y="395691"/>
                </a:cubicBezTo>
                <a:cubicBezTo>
                  <a:pt x="583855" y="405795"/>
                  <a:pt x="547428" y="394568"/>
                  <a:pt x="522131" y="424881"/>
                </a:cubicBezTo>
                <a:cubicBezTo>
                  <a:pt x="502905" y="448457"/>
                  <a:pt x="482668" y="451825"/>
                  <a:pt x="457370" y="438353"/>
                </a:cubicBezTo>
                <a:cubicBezTo>
                  <a:pt x="435109" y="426003"/>
                  <a:pt x="410824" y="429371"/>
                  <a:pt x="388562" y="441721"/>
                </a:cubicBezTo>
                <a:cubicBezTo>
                  <a:pt x="380468" y="446212"/>
                  <a:pt x="372372" y="451825"/>
                  <a:pt x="372372" y="463052"/>
                </a:cubicBezTo>
                <a:cubicBezTo>
                  <a:pt x="372372" y="478770"/>
                  <a:pt x="382491" y="483260"/>
                  <a:pt x="393622" y="485506"/>
                </a:cubicBezTo>
                <a:cubicBezTo>
                  <a:pt x="403741" y="487751"/>
                  <a:pt x="415883" y="489997"/>
                  <a:pt x="426002" y="487751"/>
                </a:cubicBezTo>
                <a:cubicBezTo>
                  <a:pt x="490762" y="475402"/>
                  <a:pt x="554511" y="495610"/>
                  <a:pt x="619271" y="493365"/>
                </a:cubicBezTo>
                <a:cubicBezTo>
                  <a:pt x="415883" y="541640"/>
                  <a:pt x="210471" y="525922"/>
                  <a:pt x="0" y="542762"/>
                </a:cubicBezTo>
                <a:cubicBezTo>
                  <a:pt x="27321" y="576443"/>
                  <a:pt x="62737" y="548376"/>
                  <a:pt x="83986" y="573075"/>
                </a:cubicBezTo>
                <a:cubicBezTo>
                  <a:pt x="63748" y="624719"/>
                  <a:pt x="71844" y="652785"/>
                  <a:pt x="112319" y="656154"/>
                </a:cubicBezTo>
                <a:cubicBezTo>
                  <a:pt x="151782" y="659522"/>
                  <a:pt x="194281" y="641559"/>
                  <a:pt x="215531" y="703306"/>
                </a:cubicBezTo>
                <a:cubicBezTo>
                  <a:pt x="221602" y="722392"/>
                  <a:pt x="259042" y="716779"/>
                  <a:pt x="282315" y="720147"/>
                </a:cubicBezTo>
                <a:cubicBezTo>
                  <a:pt x="332909" y="728005"/>
                  <a:pt x="386539" y="720147"/>
                  <a:pt x="435109" y="744846"/>
                </a:cubicBezTo>
                <a:cubicBezTo>
                  <a:pt x="454335" y="753827"/>
                  <a:pt x="467489" y="760563"/>
                  <a:pt x="457370" y="785263"/>
                </a:cubicBezTo>
                <a:cubicBezTo>
                  <a:pt x="447252" y="811084"/>
                  <a:pt x="460406" y="820066"/>
                  <a:pt x="476596" y="830170"/>
                </a:cubicBezTo>
                <a:cubicBezTo>
                  <a:pt x="488739" y="838028"/>
                  <a:pt x="506953" y="835783"/>
                  <a:pt x="517071" y="859360"/>
                </a:cubicBezTo>
                <a:cubicBezTo>
                  <a:pt x="410824" y="855992"/>
                  <a:pt x="307612" y="836906"/>
                  <a:pt x="202377" y="854869"/>
                </a:cubicBezTo>
                <a:cubicBezTo>
                  <a:pt x="317731" y="899776"/>
                  <a:pt x="444216" y="897531"/>
                  <a:pt x="557546" y="949175"/>
                </a:cubicBezTo>
                <a:cubicBezTo>
                  <a:pt x="553499" y="967137"/>
                  <a:pt x="527190" y="959278"/>
                  <a:pt x="526178" y="986223"/>
                </a:cubicBezTo>
                <a:cubicBezTo>
                  <a:pt x="585879" y="1014290"/>
                  <a:pt x="657723" y="995204"/>
                  <a:pt x="720459" y="1036744"/>
                </a:cubicBezTo>
                <a:cubicBezTo>
                  <a:pt x="684032" y="1055829"/>
                  <a:pt x="650640" y="1024394"/>
                  <a:pt x="616236" y="1042357"/>
                </a:cubicBezTo>
                <a:cubicBezTo>
                  <a:pt x="627367" y="1069302"/>
                  <a:pt x="1131283" y="1235459"/>
                  <a:pt x="1222353" y="1253422"/>
                </a:cubicBezTo>
                <a:cubicBezTo>
                  <a:pt x="1407527" y="1290470"/>
                  <a:pt x="1940788" y="1384776"/>
                  <a:pt x="2087511" y="1406107"/>
                </a:cubicBezTo>
                <a:cubicBezTo>
                  <a:pt x="2200841" y="1421824"/>
                  <a:pt x="2313160" y="1434174"/>
                  <a:pt x="2425479" y="1435297"/>
                </a:cubicBezTo>
                <a:cubicBezTo>
                  <a:pt x="2553988" y="1436419"/>
                  <a:pt x="2681485" y="1430806"/>
                  <a:pt x="2809994" y="1426315"/>
                </a:cubicBezTo>
                <a:cubicBezTo>
                  <a:pt x="2858058" y="1424631"/>
                  <a:pt x="2905933" y="1421684"/>
                  <a:pt x="2953618" y="1417071"/>
                </a:cubicBezTo>
                <a:lnTo>
                  <a:pt x="3021543" y="1407897"/>
                </a:lnTo>
                <a:close/>
              </a:path>
            </a:pathLst>
          </a:custGeom>
          <a:solidFill>
            <a:schemeClr val="accent1">
              <a:alpha val="20000"/>
            </a:schemeClr>
          </a:solidFill>
          <a:ln w="32707" cap="flat">
            <a:noFill/>
            <a:prstDash val="solid"/>
            <a:miter/>
          </a:ln>
        </p:spPr>
        <p:txBody>
          <a:bodyPr wrap="square" rtlCol="0" anchor="ctr">
            <a:noAutofit/>
          </a:bodyPr>
          <a:lstStyle/>
          <a:p>
            <a:endParaRPr lang="en-US"/>
          </a:p>
        </p:txBody>
      </p:sp>
      <p:sp>
        <p:nvSpPr>
          <p:cNvPr id="2" name="Title 1">
            <a:extLst>
              <a:ext uri="{FF2B5EF4-FFF2-40B4-BE49-F238E27FC236}">
                <a16:creationId xmlns:a16="http://schemas.microsoft.com/office/drawing/2014/main" id="{D2A77EC9-372A-4ECA-9088-780532AF057F}"/>
              </a:ext>
            </a:extLst>
          </p:cNvPr>
          <p:cNvSpPr>
            <a:spLocks noGrp="1"/>
          </p:cNvSpPr>
          <p:nvPr>
            <p:ph type="title"/>
          </p:nvPr>
        </p:nvSpPr>
        <p:spPr/>
        <p:txBody>
          <a:bodyPr>
            <a:normAutofit/>
          </a:bodyPr>
          <a:lstStyle>
            <a:lvl1pPr>
              <a:defRPr sz="40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57C882CE-1B27-414A-9B06-AA5D2DB683BA}"/>
              </a:ext>
            </a:extLst>
          </p:cNvPr>
          <p:cNvSpPr>
            <a:spLocks noGrp="1"/>
          </p:cNvSpPr>
          <p:nvPr>
            <p:ph sz="half" idx="1"/>
          </p:nvPr>
        </p:nvSpPr>
        <p:spPr>
          <a:xfrm>
            <a:off x="838200" y="2011680"/>
            <a:ext cx="4937760" cy="41605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a:extLst>
              <a:ext uri="{FF2B5EF4-FFF2-40B4-BE49-F238E27FC236}">
                <a16:creationId xmlns:a16="http://schemas.microsoft.com/office/drawing/2014/main" id="{A0397E60-5D92-4530-96D1-FC09AF3C2742}"/>
              </a:ext>
            </a:extLst>
          </p:cNvPr>
          <p:cNvSpPr>
            <a:spLocks noGrp="1"/>
          </p:cNvSpPr>
          <p:nvPr>
            <p:ph sz="half" idx="2"/>
          </p:nvPr>
        </p:nvSpPr>
        <p:spPr>
          <a:xfrm>
            <a:off x="6419088" y="2011680"/>
            <a:ext cx="4937760" cy="41605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a:extLst>
              <a:ext uri="{FF2B5EF4-FFF2-40B4-BE49-F238E27FC236}">
                <a16:creationId xmlns:a16="http://schemas.microsoft.com/office/drawing/2014/main" id="{034240FE-0C6A-47E9-9B0A-7B3C60877372}"/>
              </a:ext>
            </a:extLst>
          </p:cNvPr>
          <p:cNvSpPr>
            <a:spLocks noGrp="1"/>
          </p:cNvSpPr>
          <p:nvPr>
            <p:ph type="dt" sz="half" idx="10"/>
          </p:nvPr>
        </p:nvSpPr>
        <p:spPr/>
        <p:txBody>
          <a:bodyPr/>
          <a:lstStyle/>
          <a:p>
            <a:fld id="{3C04E684-10F4-4CC3-A0B9-F03AA7BE37CF}" type="datetimeFigureOut">
              <a:rPr lang="en-US" smtClean="0"/>
              <a:t>6/14/21</a:t>
            </a:fld>
            <a:endParaRPr lang="en-US"/>
          </a:p>
        </p:txBody>
      </p:sp>
      <p:sp>
        <p:nvSpPr>
          <p:cNvPr id="6" name="Footer Placeholder 5">
            <a:extLst>
              <a:ext uri="{FF2B5EF4-FFF2-40B4-BE49-F238E27FC236}">
                <a16:creationId xmlns:a16="http://schemas.microsoft.com/office/drawing/2014/main" id="{8671AE1B-BB18-4C7E-AA77-3A4D401A5F35}"/>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6FA7B1D-FEDD-4E29-A352-29E5F498B323}"/>
              </a:ext>
            </a:extLst>
          </p:cNvPr>
          <p:cNvSpPr>
            <a:spLocks noGrp="1"/>
          </p:cNvSpPr>
          <p:nvPr>
            <p:ph type="sldNum" sz="quarter" idx="12"/>
          </p:nvPr>
        </p:nvSpPr>
        <p:spPr/>
        <p:txBody>
          <a:bodyPr/>
          <a:lstStyle/>
          <a:p>
            <a:fld id="{51845F5A-061D-4825-9AE9-D7794091C6CF}" type="slidenum">
              <a:rPr lang="en-US" smtClean="0"/>
              <a:t>‹#›</a:t>
            </a:fld>
            <a:endParaRPr lang="en-US"/>
          </a:p>
        </p:txBody>
      </p:sp>
    </p:spTree>
    <p:extLst>
      <p:ext uri="{BB962C8B-B14F-4D97-AF65-F5344CB8AC3E}">
        <p14:creationId xmlns:p14="http://schemas.microsoft.com/office/powerpoint/2010/main" val="264663819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Freeform: Shape 9" descr="Tag=AccentColor&#10;Flavor=Light&#10;Target=Fill">
            <a:extLst>
              <a:ext uri="{FF2B5EF4-FFF2-40B4-BE49-F238E27FC236}">
                <a16:creationId xmlns:a16="http://schemas.microsoft.com/office/drawing/2014/main" id="{527D753D-3426-457C-9082-B92894509EC0}"/>
              </a:ext>
            </a:extLst>
          </p:cNvPr>
          <p:cNvSpPr/>
          <p:nvPr/>
        </p:nvSpPr>
        <p:spPr>
          <a:xfrm flipH="1">
            <a:off x="1" y="315111"/>
            <a:ext cx="3021543" cy="1435442"/>
          </a:xfrm>
          <a:custGeom>
            <a:avLst/>
            <a:gdLst>
              <a:gd name="connsiteX0" fmla="*/ 3021543 w 3021543"/>
              <a:gd name="connsiteY0" fmla="*/ 0 h 1435442"/>
              <a:gd name="connsiteX1" fmla="*/ 2963800 w 3021543"/>
              <a:gd name="connsiteY1" fmla="*/ 7242 h 1435442"/>
              <a:gd name="connsiteX2" fmla="*/ 2793803 w 3021543"/>
              <a:gd name="connsiteY2" fmla="*/ 24082 h 1435442"/>
              <a:gd name="connsiteX3" fmla="*/ 2414348 w 3021543"/>
              <a:gd name="connsiteY3" fmla="*/ 29696 h 1435442"/>
              <a:gd name="connsiteX4" fmla="*/ 2091558 w 3021543"/>
              <a:gd name="connsiteY4" fmla="*/ 27450 h 1435442"/>
              <a:gd name="connsiteX5" fmla="*/ 1645319 w 3021543"/>
              <a:gd name="connsiteY5" fmla="*/ 28573 h 1435442"/>
              <a:gd name="connsiteX6" fmla="*/ 1243602 w 3021543"/>
              <a:gd name="connsiteY6" fmla="*/ 60008 h 1435442"/>
              <a:gd name="connsiteX7" fmla="*/ 753851 w 3021543"/>
              <a:gd name="connsiteY7" fmla="*/ 57763 h 1435442"/>
              <a:gd name="connsiteX8" fmla="*/ 465465 w 3021543"/>
              <a:gd name="connsiteY8" fmla="*/ 116142 h 1435442"/>
              <a:gd name="connsiteX9" fmla="*/ 546416 w 3021543"/>
              <a:gd name="connsiteY9" fmla="*/ 136351 h 1435442"/>
              <a:gd name="connsiteX10" fmla="*/ 689091 w 3021543"/>
              <a:gd name="connsiteY10" fmla="*/ 180136 h 1435442"/>
              <a:gd name="connsiteX11" fmla="*/ 704269 w 3021543"/>
              <a:gd name="connsiteY11" fmla="*/ 208203 h 1435442"/>
              <a:gd name="connsiteX12" fmla="*/ 683020 w 3021543"/>
              <a:gd name="connsiteY12" fmla="*/ 221675 h 1435442"/>
              <a:gd name="connsiteX13" fmla="*/ 621295 w 3021543"/>
              <a:gd name="connsiteY13" fmla="*/ 247496 h 1435442"/>
              <a:gd name="connsiteX14" fmla="*/ 848968 w 3021543"/>
              <a:gd name="connsiteY14" fmla="*/ 285668 h 1435442"/>
              <a:gd name="connsiteX15" fmla="*/ 768018 w 3021543"/>
              <a:gd name="connsiteY15" fmla="*/ 309244 h 1435442"/>
              <a:gd name="connsiteX16" fmla="*/ 684032 w 3021543"/>
              <a:gd name="connsiteY16" fmla="*/ 326085 h 1435442"/>
              <a:gd name="connsiteX17" fmla="*/ 592962 w 3021543"/>
              <a:gd name="connsiteY17" fmla="*/ 338434 h 1435442"/>
              <a:gd name="connsiteX18" fmla="*/ 509988 w 3021543"/>
              <a:gd name="connsiteY18" fmla="*/ 363133 h 1435442"/>
              <a:gd name="connsiteX19" fmla="*/ 726531 w 3021543"/>
              <a:gd name="connsiteY19" fmla="*/ 373237 h 1435442"/>
              <a:gd name="connsiteX20" fmla="*/ 614212 w 3021543"/>
              <a:gd name="connsiteY20" fmla="*/ 395691 h 1435442"/>
              <a:gd name="connsiteX21" fmla="*/ 522131 w 3021543"/>
              <a:gd name="connsiteY21" fmla="*/ 424881 h 1435442"/>
              <a:gd name="connsiteX22" fmla="*/ 457370 w 3021543"/>
              <a:gd name="connsiteY22" fmla="*/ 438353 h 1435442"/>
              <a:gd name="connsiteX23" fmla="*/ 388562 w 3021543"/>
              <a:gd name="connsiteY23" fmla="*/ 441721 h 1435442"/>
              <a:gd name="connsiteX24" fmla="*/ 372372 w 3021543"/>
              <a:gd name="connsiteY24" fmla="*/ 463052 h 1435442"/>
              <a:gd name="connsiteX25" fmla="*/ 393622 w 3021543"/>
              <a:gd name="connsiteY25" fmla="*/ 485506 h 1435442"/>
              <a:gd name="connsiteX26" fmla="*/ 426002 w 3021543"/>
              <a:gd name="connsiteY26" fmla="*/ 487751 h 1435442"/>
              <a:gd name="connsiteX27" fmla="*/ 619271 w 3021543"/>
              <a:gd name="connsiteY27" fmla="*/ 493365 h 1435442"/>
              <a:gd name="connsiteX28" fmla="*/ 0 w 3021543"/>
              <a:gd name="connsiteY28" fmla="*/ 542762 h 1435442"/>
              <a:gd name="connsiteX29" fmla="*/ 83986 w 3021543"/>
              <a:gd name="connsiteY29" fmla="*/ 573075 h 1435442"/>
              <a:gd name="connsiteX30" fmla="*/ 112319 w 3021543"/>
              <a:gd name="connsiteY30" fmla="*/ 656154 h 1435442"/>
              <a:gd name="connsiteX31" fmla="*/ 215531 w 3021543"/>
              <a:gd name="connsiteY31" fmla="*/ 703306 h 1435442"/>
              <a:gd name="connsiteX32" fmla="*/ 282315 w 3021543"/>
              <a:gd name="connsiteY32" fmla="*/ 720147 h 1435442"/>
              <a:gd name="connsiteX33" fmla="*/ 435109 w 3021543"/>
              <a:gd name="connsiteY33" fmla="*/ 744846 h 1435442"/>
              <a:gd name="connsiteX34" fmla="*/ 457370 w 3021543"/>
              <a:gd name="connsiteY34" fmla="*/ 785263 h 1435442"/>
              <a:gd name="connsiteX35" fmla="*/ 476596 w 3021543"/>
              <a:gd name="connsiteY35" fmla="*/ 830170 h 1435442"/>
              <a:gd name="connsiteX36" fmla="*/ 517071 w 3021543"/>
              <a:gd name="connsiteY36" fmla="*/ 859360 h 1435442"/>
              <a:gd name="connsiteX37" fmla="*/ 202377 w 3021543"/>
              <a:gd name="connsiteY37" fmla="*/ 854869 h 1435442"/>
              <a:gd name="connsiteX38" fmla="*/ 557546 w 3021543"/>
              <a:gd name="connsiteY38" fmla="*/ 949175 h 1435442"/>
              <a:gd name="connsiteX39" fmla="*/ 526178 w 3021543"/>
              <a:gd name="connsiteY39" fmla="*/ 986223 h 1435442"/>
              <a:gd name="connsiteX40" fmla="*/ 720459 w 3021543"/>
              <a:gd name="connsiteY40" fmla="*/ 1036744 h 1435442"/>
              <a:gd name="connsiteX41" fmla="*/ 616236 w 3021543"/>
              <a:gd name="connsiteY41" fmla="*/ 1042357 h 1435442"/>
              <a:gd name="connsiteX42" fmla="*/ 1222353 w 3021543"/>
              <a:gd name="connsiteY42" fmla="*/ 1253422 h 1435442"/>
              <a:gd name="connsiteX43" fmla="*/ 2087511 w 3021543"/>
              <a:gd name="connsiteY43" fmla="*/ 1406107 h 1435442"/>
              <a:gd name="connsiteX44" fmla="*/ 2425479 w 3021543"/>
              <a:gd name="connsiteY44" fmla="*/ 1435297 h 1435442"/>
              <a:gd name="connsiteX45" fmla="*/ 2809994 w 3021543"/>
              <a:gd name="connsiteY45" fmla="*/ 1426315 h 1435442"/>
              <a:gd name="connsiteX46" fmla="*/ 2953618 w 3021543"/>
              <a:gd name="connsiteY46" fmla="*/ 1417071 h 1435442"/>
              <a:gd name="connsiteX47" fmla="*/ 3021543 w 3021543"/>
              <a:gd name="connsiteY47" fmla="*/ 1407897 h 14354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3021543" h="1435442">
                <a:moveTo>
                  <a:pt x="3021543" y="0"/>
                </a:moveTo>
                <a:lnTo>
                  <a:pt x="2963800" y="7242"/>
                </a:lnTo>
                <a:cubicBezTo>
                  <a:pt x="2907134" y="13978"/>
                  <a:pt x="2850469" y="22960"/>
                  <a:pt x="2793803" y="24082"/>
                </a:cubicBezTo>
                <a:cubicBezTo>
                  <a:pt x="2667318" y="27450"/>
                  <a:pt x="2539821" y="19592"/>
                  <a:pt x="2414348" y="29696"/>
                </a:cubicBezTo>
                <a:cubicBezTo>
                  <a:pt x="2307089" y="38677"/>
                  <a:pt x="2198818" y="28573"/>
                  <a:pt x="2091558" y="27450"/>
                </a:cubicBezTo>
                <a:cubicBezTo>
                  <a:pt x="1942812" y="26328"/>
                  <a:pt x="1793053" y="18469"/>
                  <a:pt x="1645319" y="28573"/>
                </a:cubicBezTo>
                <a:cubicBezTo>
                  <a:pt x="1510738" y="36432"/>
                  <a:pt x="1376158" y="38677"/>
                  <a:pt x="1243602" y="60008"/>
                </a:cubicBezTo>
                <a:cubicBezTo>
                  <a:pt x="1079677" y="71235"/>
                  <a:pt x="916765" y="64499"/>
                  <a:pt x="753851" y="57763"/>
                </a:cubicBezTo>
                <a:cubicBezTo>
                  <a:pt x="653675" y="53272"/>
                  <a:pt x="554511" y="38677"/>
                  <a:pt x="465465" y="116142"/>
                </a:cubicBezTo>
                <a:cubicBezTo>
                  <a:pt x="489751" y="134105"/>
                  <a:pt x="519095" y="130737"/>
                  <a:pt x="546416" y="136351"/>
                </a:cubicBezTo>
                <a:cubicBezTo>
                  <a:pt x="594986" y="147578"/>
                  <a:pt x="643557" y="158804"/>
                  <a:pt x="689091" y="180136"/>
                </a:cubicBezTo>
                <a:cubicBezTo>
                  <a:pt x="699210" y="184626"/>
                  <a:pt x="708317" y="193608"/>
                  <a:pt x="704269" y="208203"/>
                </a:cubicBezTo>
                <a:cubicBezTo>
                  <a:pt x="701234" y="219430"/>
                  <a:pt x="691115" y="219430"/>
                  <a:pt x="683020" y="221675"/>
                </a:cubicBezTo>
                <a:cubicBezTo>
                  <a:pt x="664806" y="228411"/>
                  <a:pt x="642545" y="223920"/>
                  <a:pt x="621295" y="247496"/>
                </a:cubicBezTo>
                <a:cubicBezTo>
                  <a:pt x="702245" y="259846"/>
                  <a:pt x="780160" y="236270"/>
                  <a:pt x="848968" y="285668"/>
                </a:cubicBezTo>
                <a:cubicBezTo>
                  <a:pt x="823671" y="310367"/>
                  <a:pt x="795339" y="304753"/>
                  <a:pt x="768018" y="309244"/>
                </a:cubicBezTo>
                <a:cubicBezTo>
                  <a:pt x="739685" y="313735"/>
                  <a:pt x="712365" y="321594"/>
                  <a:pt x="684032" y="326085"/>
                </a:cubicBezTo>
                <a:cubicBezTo>
                  <a:pt x="653675" y="331698"/>
                  <a:pt x="623319" y="332821"/>
                  <a:pt x="592962" y="338434"/>
                </a:cubicBezTo>
                <a:cubicBezTo>
                  <a:pt x="567666" y="342925"/>
                  <a:pt x="540345" y="335066"/>
                  <a:pt x="509988" y="363133"/>
                </a:cubicBezTo>
                <a:cubicBezTo>
                  <a:pt x="584867" y="383342"/>
                  <a:pt x="652663" y="353029"/>
                  <a:pt x="726531" y="373237"/>
                </a:cubicBezTo>
                <a:cubicBezTo>
                  <a:pt x="683020" y="391200"/>
                  <a:pt x="647604" y="385587"/>
                  <a:pt x="614212" y="395691"/>
                </a:cubicBezTo>
                <a:cubicBezTo>
                  <a:pt x="583855" y="405795"/>
                  <a:pt x="547428" y="394568"/>
                  <a:pt x="522131" y="424881"/>
                </a:cubicBezTo>
                <a:cubicBezTo>
                  <a:pt x="502905" y="448457"/>
                  <a:pt x="482668" y="451825"/>
                  <a:pt x="457370" y="438353"/>
                </a:cubicBezTo>
                <a:cubicBezTo>
                  <a:pt x="435109" y="426003"/>
                  <a:pt x="410824" y="429371"/>
                  <a:pt x="388562" y="441721"/>
                </a:cubicBezTo>
                <a:cubicBezTo>
                  <a:pt x="380468" y="446212"/>
                  <a:pt x="372372" y="451825"/>
                  <a:pt x="372372" y="463052"/>
                </a:cubicBezTo>
                <a:cubicBezTo>
                  <a:pt x="372372" y="478770"/>
                  <a:pt x="382491" y="483260"/>
                  <a:pt x="393622" y="485506"/>
                </a:cubicBezTo>
                <a:cubicBezTo>
                  <a:pt x="403741" y="487751"/>
                  <a:pt x="415883" y="489997"/>
                  <a:pt x="426002" y="487751"/>
                </a:cubicBezTo>
                <a:cubicBezTo>
                  <a:pt x="490762" y="475402"/>
                  <a:pt x="554511" y="495610"/>
                  <a:pt x="619271" y="493365"/>
                </a:cubicBezTo>
                <a:cubicBezTo>
                  <a:pt x="415883" y="541640"/>
                  <a:pt x="210471" y="525922"/>
                  <a:pt x="0" y="542762"/>
                </a:cubicBezTo>
                <a:cubicBezTo>
                  <a:pt x="27321" y="576443"/>
                  <a:pt x="62737" y="548376"/>
                  <a:pt x="83986" y="573075"/>
                </a:cubicBezTo>
                <a:cubicBezTo>
                  <a:pt x="63748" y="624719"/>
                  <a:pt x="71844" y="652785"/>
                  <a:pt x="112319" y="656154"/>
                </a:cubicBezTo>
                <a:cubicBezTo>
                  <a:pt x="151782" y="659522"/>
                  <a:pt x="194281" y="641559"/>
                  <a:pt x="215531" y="703306"/>
                </a:cubicBezTo>
                <a:cubicBezTo>
                  <a:pt x="221602" y="722392"/>
                  <a:pt x="259042" y="716779"/>
                  <a:pt x="282315" y="720147"/>
                </a:cubicBezTo>
                <a:cubicBezTo>
                  <a:pt x="332909" y="728005"/>
                  <a:pt x="386539" y="720147"/>
                  <a:pt x="435109" y="744846"/>
                </a:cubicBezTo>
                <a:cubicBezTo>
                  <a:pt x="454335" y="753827"/>
                  <a:pt x="467489" y="760563"/>
                  <a:pt x="457370" y="785263"/>
                </a:cubicBezTo>
                <a:cubicBezTo>
                  <a:pt x="447252" y="811084"/>
                  <a:pt x="460406" y="820066"/>
                  <a:pt x="476596" y="830170"/>
                </a:cubicBezTo>
                <a:cubicBezTo>
                  <a:pt x="488739" y="838028"/>
                  <a:pt x="506953" y="835783"/>
                  <a:pt x="517071" y="859360"/>
                </a:cubicBezTo>
                <a:cubicBezTo>
                  <a:pt x="410824" y="855992"/>
                  <a:pt x="307612" y="836906"/>
                  <a:pt x="202377" y="854869"/>
                </a:cubicBezTo>
                <a:cubicBezTo>
                  <a:pt x="317731" y="899776"/>
                  <a:pt x="444216" y="897531"/>
                  <a:pt x="557546" y="949175"/>
                </a:cubicBezTo>
                <a:cubicBezTo>
                  <a:pt x="553499" y="967137"/>
                  <a:pt x="527190" y="959278"/>
                  <a:pt x="526178" y="986223"/>
                </a:cubicBezTo>
                <a:cubicBezTo>
                  <a:pt x="585879" y="1014290"/>
                  <a:pt x="657723" y="995204"/>
                  <a:pt x="720459" y="1036744"/>
                </a:cubicBezTo>
                <a:cubicBezTo>
                  <a:pt x="684032" y="1055829"/>
                  <a:pt x="650640" y="1024394"/>
                  <a:pt x="616236" y="1042357"/>
                </a:cubicBezTo>
                <a:cubicBezTo>
                  <a:pt x="627367" y="1069302"/>
                  <a:pt x="1131283" y="1235459"/>
                  <a:pt x="1222353" y="1253422"/>
                </a:cubicBezTo>
                <a:cubicBezTo>
                  <a:pt x="1407527" y="1290470"/>
                  <a:pt x="1940788" y="1384776"/>
                  <a:pt x="2087511" y="1406107"/>
                </a:cubicBezTo>
                <a:cubicBezTo>
                  <a:pt x="2200841" y="1421824"/>
                  <a:pt x="2313160" y="1434174"/>
                  <a:pt x="2425479" y="1435297"/>
                </a:cubicBezTo>
                <a:cubicBezTo>
                  <a:pt x="2553988" y="1436419"/>
                  <a:pt x="2681485" y="1430806"/>
                  <a:pt x="2809994" y="1426315"/>
                </a:cubicBezTo>
                <a:cubicBezTo>
                  <a:pt x="2858058" y="1424631"/>
                  <a:pt x="2905933" y="1421684"/>
                  <a:pt x="2953618" y="1417071"/>
                </a:cubicBezTo>
                <a:lnTo>
                  <a:pt x="3021543" y="1407897"/>
                </a:lnTo>
                <a:close/>
              </a:path>
            </a:pathLst>
          </a:custGeom>
          <a:solidFill>
            <a:schemeClr val="accent1">
              <a:alpha val="20000"/>
            </a:schemeClr>
          </a:solidFill>
          <a:ln w="32707" cap="flat">
            <a:noFill/>
            <a:prstDash val="solid"/>
            <a:miter/>
          </a:ln>
        </p:spPr>
        <p:txBody>
          <a:bodyPr wrap="square" rtlCol="0" anchor="ctr">
            <a:noAutofit/>
          </a:bodyPr>
          <a:lstStyle/>
          <a:p>
            <a:endParaRPr lang="en-US"/>
          </a:p>
        </p:txBody>
      </p:sp>
      <p:sp>
        <p:nvSpPr>
          <p:cNvPr id="2" name="Title 1">
            <a:extLst>
              <a:ext uri="{FF2B5EF4-FFF2-40B4-BE49-F238E27FC236}">
                <a16:creationId xmlns:a16="http://schemas.microsoft.com/office/drawing/2014/main" id="{164D2B94-0682-4185-BCE3-89AF214A4FA8}"/>
              </a:ext>
            </a:extLst>
          </p:cNvPr>
          <p:cNvSpPr>
            <a:spLocks noGrp="1"/>
          </p:cNvSpPr>
          <p:nvPr>
            <p:ph type="title"/>
          </p:nvPr>
        </p:nvSpPr>
        <p:spPr>
          <a:xfrm>
            <a:off x="839788" y="365125"/>
            <a:ext cx="10515600" cy="1325563"/>
          </a:xfrm>
        </p:spPr>
        <p:txBody>
          <a:bodyPr>
            <a:normAutofit/>
          </a:bodyPr>
          <a:lstStyle>
            <a:lvl1pPr>
              <a:defRPr sz="400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8D65C47E-B85E-4B3E-A669-DEEC7F5DF2FB}"/>
              </a:ext>
            </a:extLst>
          </p:cNvPr>
          <p:cNvSpPr>
            <a:spLocks noGrp="1"/>
          </p:cNvSpPr>
          <p:nvPr>
            <p:ph type="body" idx="1"/>
          </p:nvPr>
        </p:nvSpPr>
        <p:spPr>
          <a:xfrm>
            <a:off x="839788" y="2011680"/>
            <a:ext cx="4937760" cy="950976"/>
          </a:xfrm>
        </p:spPr>
        <p:txBody>
          <a:bodyPr anchor="b">
            <a:normAutofit/>
          </a:bodyPr>
          <a:lstStyle>
            <a:lvl1pPr marL="0" indent="0">
              <a:buNone/>
              <a:defRPr sz="28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E324517F-FE8C-49AD-9A52-0F4301052699}"/>
              </a:ext>
            </a:extLst>
          </p:cNvPr>
          <p:cNvSpPr>
            <a:spLocks noGrp="1"/>
          </p:cNvSpPr>
          <p:nvPr>
            <p:ph sz="half" idx="2"/>
          </p:nvPr>
        </p:nvSpPr>
        <p:spPr>
          <a:xfrm>
            <a:off x="839788" y="3127248"/>
            <a:ext cx="4937760" cy="306324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a:extLst>
              <a:ext uri="{FF2B5EF4-FFF2-40B4-BE49-F238E27FC236}">
                <a16:creationId xmlns:a16="http://schemas.microsoft.com/office/drawing/2014/main" id="{C80C73EC-7117-4DC2-9075-14102F2E282B}"/>
              </a:ext>
            </a:extLst>
          </p:cNvPr>
          <p:cNvSpPr>
            <a:spLocks noGrp="1"/>
          </p:cNvSpPr>
          <p:nvPr>
            <p:ph type="body" sz="quarter" idx="3"/>
          </p:nvPr>
        </p:nvSpPr>
        <p:spPr>
          <a:xfrm>
            <a:off x="6419088" y="2011680"/>
            <a:ext cx="4937760" cy="950976"/>
          </a:xfrm>
        </p:spPr>
        <p:txBody>
          <a:bodyPr anchor="b">
            <a:normAutofit/>
          </a:bodyPr>
          <a:lstStyle>
            <a:lvl1pPr marL="0" indent="0">
              <a:buNone/>
              <a:defRPr sz="28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7DD9A323-865B-4177-8F98-9BA304E022E0}"/>
              </a:ext>
            </a:extLst>
          </p:cNvPr>
          <p:cNvSpPr>
            <a:spLocks noGrp="1"/>
          </p:cNvSpPr>
          <p:nvPr>
            <p:ph sz="quarter" idx="4"/>
          </p:nvPr>
        </p:nvSpPr>
        <p:spPr>
          <a:xfrm>
            <a:off x="6419088" y="3127248"/>
            <a:ext cx="4937760" cy="306324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a:extLst>
              <a:ext uri="{FF2B5EF4-FFF2-40B4-BE49-F238E27FC236}">
                <a16:creationId xmlns:a16="http://schemas.microsoft.com/office/drawing/2014/main" id="{2AA4E5D6-7075-4584-BD43-D966F0B58E6D}"/>
              </a:ext>
            </a:extLst>
          </p:cNvPr>
          <p:cNvSpPr>
            <a:spLocks noGrp="1"/>
          </p:cNvSpPr>
          <p:nvPr>
            <p:ph type="dt" sz="half" idx="10"/>
          </p:nvPr>
        </p:nvSpPr>
        <p:spPr/>
        <p:txBody>
          <a:bodyPr/>
          <a:lstStyle/>
          <a:p>
            <a:fld id="{3C04E684-10F4-4CC3-A0B9-F03AA7BE37CF}" type="datetimeFigureOut">
              <a:rPr lang="en-US" smtClean="0"/>
              <a:t>6/14/21</a:t>
            </a:fld>
            <a:endParaRPr lang="en-US"/>
          </a:p>
        </p:txBody>
      </p:sp>
      <p:sp>
        <p:nvSpPr>
          <p:cNvPr id="8" name="Footer Placeholder 7">
            <a:extLst>
              <a:ext uri="{FF2B5EF4-FFF2-40B4-BE49-F238E27FC236}">
                <a16:creationId xmlns:a16="http://schemas.microsoft.com/office/drawing/2014/main" id="{8C38B83D-8A05-4F3C-A409-1602C9630750}"/>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BAD250E7-8A73-449C-A140-A2A2582D7F33}"/>
              </a:ext>
            </a:extLst>
          </p:cNvPr>
          <p:cNvSpPr>
            <a:spLocks noGrp="1"/>
          </p:cNvSpPr>
          <p:nvPr>
            <p:ph type="sldNum" sz="quarter" idx="12"/>
          </p:nvPr>
        </p:nvSpPr>
        <p:spPr/>
        <p:txBody>
          <a:bodyPr/>
          <a:lstStyle/>
          <a:p>
            <a:fld id="{51845F5A-061D-4825-9AE9-D7794091C6CF}" type="slidenum">
              <a:rPr lang="en-US" smtClean="0"/>
              <a:t>‹#›</a:t>
            </a:fld>
            <a:endParaRPr lang="en-US"/>
          </a:p>
        </p:txBody>
      </p:sp>
    </p:spTree>
    <p:extLst>
      <p:ext uri="{BB962C8B-B14F-4D97-AF65-F5344CB8AC3E}">
        <p14:creationId xmlns:p14="http://schemas.microsoft.com/office/powerpoint/2010/main" val="7093646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6" name="Graphic 1" descr="Tag=AccentColor&#10;Flavor=Light&#10;Target=Fill">
            <a:extLst>
              <a:ext uri="{FF2B5EF4-FFF2-40B4-BE49-F238E27FC236}">
                <a16:creationId xmlns:a16="http://schemas.microsoft.com/office/drawing/2014/main" id="{AAFBE1F6-FC6D-4C3D-9AC3-97028E6F18C7}"/>
              </a:ext>
            </a:extLst>
          </p:cNvPr>
          <p:cNvSpPr/>
          <p:nvPr/>
        </p:nvSpPr>
        <p:spPr>
          <a:xfrm rot="10800000" flipV="1">
            <a:off x="1969639" y="181596"/>
            <a:ext cx="8252722" cy="6022258"/>
          </a:xfrm>
          <a:custGeom>
            <a:avLst/>
            <a:gdLst>
              <a:gd name="connsiteX0" fmla="*/ 5458905 w 6886274"/>
              <a:gd name="connsiteY0" fmla="*/ 754119 h 5025119"/>
              <a:gd name="connsiteX1" fmla="*/ 3455557 w 6886274"/>
              <a:gd name="connsiteY1" fmla="*/ 1027709 h 5025119"/>
              <a:gd name="connsiteX2" fmla="*/ 3338677 w 6886274"/>
              <a:gd name="connsiteY2" fmla="*/ 1021381 h 5025119"/>
              <a:gd name="connsiteX3" fmla="*/ 2518280 w 6886274"/>
              <a:gd name="connsiteY3" fmla="*/ 980435 h 5025119"/>
              <a:gd name="connsiteX4" fmla="*/ 1673687 w 6886274"/>
              <a:gd name="connsiteY4" fmla="*/ 739229 h 5025119"/>
              <a:gd name="connsiteX5" fmla="*/ 1183459 w 6886274"/>
              <a:gd name="connsiteY5" fmla="*/ 397149 h 5025119"/>
              <a:gd name="connsiteX6" fmla="*/ 977987 w 6886274"/>
              <a:gd name="connsiteY6" fmla="*/ 241184 h 5025119"/>
              <a:gd name="connsiteX7" fmla="*/ 788150 w 6886274"/>
              <a:gd name="connsiteY7" fmla="*/ 66980 h 5025119"/>
              <a:gd name="connsiteX8" fmla="*/ 721148 w 6886274"/>
              <a:gd name="connsiteY8" fmla="*/ 31990 h 5025119"/>
              <a:gd name="connsiteX9" fmla="*/ 701792 w 6886274"/>
              <a:gd name="connsiteY9" fmla="*/ 32362 h 5025119"/>
              <a:gd name="connsiteX10" fmla="*/ 686530 w 6886274"/>
              <a:gd name="connsiteY10" fmla="*/ 43157 h 5025119"/>
              <a:gd name="connsiteX11" fmla="*/ 693603 w 6886274"/>
              <a:gd name="connsiteY11" fmla="*/ 58046 h 5025119"/>
              <a:gd name="connsiteX12" fmla="*/ 705886 w 6886274"/>
              <a:gd name="connsiteY12" fmla="*/ 65491 h 5025119"/>
              <a:gd name="connsiteX13" fmla="*/ 762838 w 6886274"/>
              <a:gd name="connsiteY13" fmla="*/ 112764 h 5025119"/>
              <a:gd name="connsiteX14" fmla="*/ 764327 w 6886274"/>
              <a:gd name="connsiteY14" fmla="*/ 140309 h 5025119"/>
              <a:gd name="connsiteX15" fmla="*/ 775121 w 6886274"/>
              <a:gd name="connsiteY15" fmla="*/ 159666 h 5025119"/>
              <a:gd name="connsiteX16" fmla="*/ 823139 w 6886274"/>
              <a:gd name="connsiteY16" fmla="*/ 176416 h 5025119"/>
              <a:gd name="connsiteX17" fmla="*/ 707748 w 6886274"/>
              <a:gd name="connsiteY17" fmla="*/ 109414 h 5025119"/>
              <a:gd name="connsiteX18" fmla="*/ 681319 w 6886274"/>
              <a:gd name="connsiteY18" fmla="*/ 69958 h 5025119"/>
              <a:gd name="connsiteX19" fmla="*/ 640746 w 6886274"/>
              <a:gd name="connsiteY19" fmla="*/ 67352 h 5025119"/>
              <a:gd name="connsiteX20" fmla="*/ 614318 w 6886274"/>
              <a:gd name="connsiteY20" fmla="*/ 61396 h 5025119"/>
              <a:gd name="connsiteX21" fmla="*/ 560716 w 6886274"/>
              <a:gd name="connsiteY21" fmla="*/ 3701 h 5025119"/>
              <a:gd name="connsiteX22" fmla="*/ 540616 w 6886274"/>
              <a:gd name="connsiteY22" fmla="*/ 3701 h 5025119"/>
              <a:gd name="connsiteX23" fmla="*/ 543594 w 6886274"/>
              <a:gd name="connsiteY23" fmla="*/ 21940 h 5025119"/>
              <a:gd name="connsiteX24" fmla="*/ 558855 w 6886274"/>
              <a:gd name="connsiteY24" fmla="*/ 51346 h 5025119"/>
              <a:gd name="connsiteX25" fmla="*/ 557366 w 6886274"/>
              <a:gd name="connsiteY25" fmla="*/ 72563 h 5025119"/>
              <a:gd name="connsiteX26" fmla="*/ 570022 w 6886274"/>
              <a:gd name="connsiteY26" fmla="*/ 120209 h 5025119"/>
              <a:gd name="connsiteX27" fmla="*/ 599801 w 6886274"/>
              <a:gd name="connsiteY27" fmla="*/ 192794 h 5025119"/>
              <a:gd name="connsiteX28" fmla="*/ 614318 w 6886274"/>
              <a:gd name="connsiteY28" fmla="*/ 212150 h 5025119"/>
              <a:gd name="connsiteX29" fmla="*/ 623996 w 6886274"/>
              <a:gd name="connsiteY29" fmla="*/ 220711 h 5025119"/>
              <a:gd name="connsiteX30" fmla="*/ 821278 w 6886274"/>
              <a:gd name="connsiteY30" fmla="*/ 503235 h 5025119"/>
              <a:gd name="connsiteX31" fmla="*/ 1033822 w 6886274"/>
              <a:gd name="connsiteY31" fmla="*/ 694562 h 5025119"/>
              <a:gd name="connsiteX32" fmla="*/ 1039406 w 6886274"/>
              <a:gd name="connsiteY32" fmla="*/ 702378 h 5025119"/>
              <a:gd name="connsiteX33" fmla="*/ 944114 w 6886274"/>
              <a:gd name="connsiteY33" fmla="*/ 662550 h 5025119"/>
              <a:gd name="connsiteX34" fmla="*/ 733432 w 6886274"/>
              <a:gd name="connsiteY34" fmla="*/ 500629 h 5025119"/>
              <a:gd name="connsiteX35" fmla="*/ 606501 w 6886274"/>
              <a:gd name="connsiteY35" fmla="*/ 399755 h 5025119"/>
              <a:gd name="connsiteX36" fmla="*/ 588634 w 6886274"/>
              <a:gd name="connsiteY36" fmla="*/ 381143 h 5025119"/>
              <a:gd name="connsiteX37" fmla="*/ 575978 w 6886274"/>
              <a:gd name="connsiteY37" fmla="*/ 375560 h 5025119"/>
              <a:gd name="connsiteX38" fmla="*/ 567044 w 6886274"/>
              <a:gd name="connsiteY38" fmla="*/ 388588 h 5025119"/>
              <a:gd name="connsiteX39" fmla="*/ 578956 w 6886274"/>
              <a:gd name="connsiteY39" fmla="*/ 437722 h 5025119"/>
              <a:gd name="connsiteX40" fmla="*/ 675736 w 6886274"/>
              <a:gd name="connsiteY40" fmla="*/ 535619 h 5025119"/>
              <a:gd name="connsiteX41" fmla="*/ 811600 w 6886274"/>
              <a:gd name="connsiteY41" fmla="*/ 652872 h 5025119"/>
              <a:gd name="connsiteX42" fmla="*/ 818300 w 6886274"/>
              <a:gd name="connsiteY42" fmla="*/ 666272 h 5025119"/>
              <a:gd name="connsiteX43" fmla="*/ 741621 w 6886274"/>
              <a:gd name="connsiteY43" fmla="*/ 608576 h 5025119"/>
              <a:gd name="connsiteX44" fmla="*/ 666430 w 6886274"/>
              <a:gd name="connsiteY44" fmla="*/ 553114 h 5025119"/>
              <a:gd name="connsiteX45" fmla="*/ 645585 w 6886274"/>
              <a:gd name="connsiteY45" fmla="*/ 547903 h 5025119"/>
              <a:gd name="connsiteX46" fmla="*/ 640002 w 6886274"/>
              <a:gd name="connsiteY46" fmla="*/ 570236 h 5025119"/>
              <a:gd name="connsiteX47" fmla="*/ 675736 w 6886274"/>
              <a:gd name="connsiteY47" fmla="*/ 628677 h 5025119"/>
              <a:gd name="connsiteX48" fmla="*/ 855896 w 6886274"/>
              <a:gd name="connsiteY48" fmla="*/ 786875 h 5025119"/>
              <a:gd name="connsiteX49" fmla="*/ 946348 w 6886274"/>
              <a:gd name="connsiteY49" fmla="*/ 877699 h 5025119"/>
              <a:gd name="connsiteX50" fmla="*/ 950442 w 6886274"/>
              <a:gd name="connsiteY50" fmla="*/ 899661 h 5025119"/>
              <a:gd name="connsiteX51" fmla="*/ 991760 w 6886274"/>
              <a:gd name="connsiteY51" fmla="*/ 937629 h 5025119"/>
              <a:gd name="connsiteX52" fmla="*/ 1018188 w 6886274"/>
              <a:gd name="connsiteY52" fmla="*/ 945445 h 5025119"/>
              <a:gd name="connsiteX53" fmla="*/ 1315601 w 6886274"/>
              <a:gd name="connsiteY53" fmla="*/ 1196329 h 5025119"/>
              <a:gd name="connsiteX54" fmla="*/ 1454443 w 6886274"/>
              <a:gd name="connsiteY54" fmla="*/ 1279709 h 5025119"/>
              <a:gd name="connsiteX55" fmla="*/ 1454443 w 6886274"/>
              <a:gd name="connsiteY55" fmla="*/ 1285665 h 5025119"/>
              <a:gd name="connsiteX56" fmla="*/ 1453327 w 6886274"/>
              <a:gd name="connsiteY56" fmla="*/ 1291993 h 5025119"/>
              <a:gd name="connsiteX57" fmla="*/ 1256416 w 6886274"/>
              <a:gd name="connsiteY57" fmla="*/ 1166923 h 5025119"/>
              <a:gd name="connsiteX58" fmla="*/ 745715 w 6886274"/>
              <a:gd name="connsiteY58" fmla="*/ 798786 h 5025119"/>
              <a:gd name="connsiteX59" fmla="*/ 592356 w 6886274"/>
              <a:gd name="connsiteY59" fmla="*/ 656966 h 5025119"/>
              <a:gd name="connsiteX60" fmla="*/ 485526 w 6886274"/>
              <a:gd name="connsiteY60" fmla="*/ 567259 h 5025119"/>
              <a:gd name="connsiteX61" fmla="*/ 430063 w 6886274"/>
              <a:gd name="connsiteY61" fmla="*/ 550136 h 5025119"/>
              <a:gd name="connsiteX62" fmla="*/ 408846 w 6886274"/>
              <a:gd name="connsiteY62" fmla="*/ 563164 h 5025119"/>
              <a:gd name="connsiteX63" fmla="*/ 421130 w 6886274"/>
              <a:gd name="connsiteY63" fmla="*/ 581403 h 5025119"/>
              <a:gd name="connsiteX64" fmla="*/ 426713 w 6886274"/>
              <a:gd name="connsiteY64" fmla="*/ 584009 h 5025119"/>
              <a:gd name="connsiteX65" fmla="*/ 487015 w 6886274"/>
              <a:gd name="connsiteY65" fmla="*/ 635005 h 5025119"/>
              <a:gd name="connsiteX66" fmla="*/ 487015 w 6886274"/>
              <a:gd name="connsiteY66" fmla="*/ 655105 h 5025119"/>
              <a:gd name="connsiteX67" fmla="*/ 497437 w 6886274"/>
              <a:gd name="connsiteY67" fmla="*/ 678183 h 5025119"/>
              <a:gd name="connsiteX68" fmla="*/ 539871 w 6886274"/>
              <a:gd name="connsiteY68" fmla="*/ 691584 h 5025119"/>
              <a:gd name="connsiteX69" fmla="*/ 485898 w 6886274"/>
              <a:gd name="connsiteY69" fmla="*/ 681906 h 5025119"/>
              <a:gd name="connsiteX70" fmla="*/ 410335 w 6886274"/>
              <a:gd name="connsiteY70" fmla="*/ 600387 h 5025119"/>
              <a:gd name="connsiteX71" fmla="*/ 397307 w 6886274"/>
              <a:gd name="connsiteY71" fmla="*/ 582892 h 5025119"/>
              <a:gd name="connsiteX72" fmla="*/ 363062 w 6886274"/>
              <a:gd name="connsiteY72" fmla="*/ 584009 h 5025119"/>
              <a:gd name="connsiteX73" fmla="*/ 334772 w 6886274"/>
              <a:gd name="connsiteY73" fmla="*/ 578426 h 5025119"/>
              <a:gd name="connsiteX74" fmla="*/ 281915 w 6886274"/>
              <a:gd name="connsiteY74" fmla="*/ 522219 h 5025119"/>
              <a:gd name="connsiteX75" fmla="*/ 263304 w 6886274"/>
              <a:gd name="connsiteY75" fmla="*/ 521846 h 5025119"/>
              <a:gd name="connsiteX76" fmla="*/ 263676 w 6886274"/>
              <a:gd name="connsiteY76" fmla="*/ 538225 h 5025119"/>
              <a:gd name="connsiteX77" fmla="*/ 275215 w 6886274"/>
              <a:gd name="connsiteY77" fmla="*/ 563164 h 5025119"/>
              <a:gd name="connsiteX78" fmla="*/ 271121 w 6886274"/>
              <a:gd name="connsiteY78" fmla="*/ 604854 h 5025119"/>
              <a:gd name="connsiteX79" fmla="*/ 274471 w 6886274"/>
              <a:gd name="connsiteY79" fmla="*/ 627560 h 5025119"/>
              <a:gd name="connsiteX80" fmla="*/ 319138 w 6886274"/>
              <a:gd name="connsiteY80" fmla="*/ 718012 h 5025119"/>
              <a:gd name="connsiteX81" fmla="*/ 326583 w 6886274"/>
              <a:gd name="connsiteY81" fmla="*/ 729551 h 5025119"/>
              <a:gd name="connsiteX82" fmla="*/ 349289 w 6886274"/>
              <a:gd name="connsiteY82" fmla="*/ 748163 h 5025119"/>
              <a:gd name="connsiteX83" fmla="*/ 528332 w 6886274"/>
              <a:gd name="connsiteY83" fmla="*/ 1007608 h 5025119"/>
              <a:gd name="connsiteX84" fmla="*/ 766932 w 6886274"/>
              <a:gd name="connsiteY84" fmla="*/ 1222758 h 5025119"/>
              <a:gd name="connsiteX85" fmla="*/ 681319 w 6886274"/>
              <a:gd name="connsiteY85" fmla="*/ 1190746 h 5025119"/>
              <a:gd name="connsiteX86" fmla="*/ 469520 w 6886274"/>
              <a:gd name="connsiteY86" fmla="*/ 1032920 h 5025119"/>
              <a:gd name="connsiteX87" fmla="*/ 325466 w 6886274"/>
              <a:gd name="connsiteY87" fmla="*/ 917900 h 5025119"/>
              <a:gd name="connsiteX88" fmla="*/ 312066 w 6886274"/>
              <a:gd name="connsiteY88" fmla="*/ 903383 h 5025119"/>
              <a:gd name="connsiteX89" fmla="*/ 296805 w 6886274"/>
              <a:gd name="connsiteY89" fmla="*/ 895566 h 5025119"/>
              <a:gd name="connsiteX90" fmla="*/ 288243 w 6886274"/>
              <a:gd name="connsiteY90" fmla="*/ 910828 h 5025119"/>
              <a:gd name="connsiteX91" fmla="*/ 309460 w 6886274"/>
              <a:gd name="connsiteY91" fmla="*/ 971129 h 5025119"/>
              <a:gd name="connsiteX92" fmla="*/ 407729 w 6886274"/>
              <a:gd name="connsiteY92" fmla="*/ 1062698 h 5025119"/>
              <a:gd name="connsiteX93" fmla="*/ 544338 w 6886274"/>
              <a:gd name="connsiteY93" fmla="*/ 1189257 h 5025119"/>
              <a:gd name="connsiteX94" fmla="*/ 454630 w 6886274"/>
              <a:gd name="connsiteY94" fmla="*/ 1120766 h 5025119"/>
              <a:gd name="connsiteX95" fmla="*/ 385396 w 6886274"/>
              <a:gd name="connsiteY95" fmla="*/ 1070515 h 5025119"/>
              <a:gd name="connsiteX96" fmla="*/ 366040 w 6886274"/>
              <a:gd name="connsiteY96" fmla="*/ 1067537 h 5025119"/>
              <a:gd name="connsiteX97" fmla="*/ 361573 w 6886274"/>
              <a:gd name="connsiteY97" fmla="*/ 1086149 h 5025119"/>
              <a:gd name="connsiteX98" fmla="*/ 402146 w 6886274"/>
              <a:gd name="connsiteY98" fmla="*/ 1152778 h 5025119"/>
              <a:gd name="connsiteX99" fmla="*/ 475475 w 6886274"/>
              <a:gd name="connsiteY99" fmla="*/ 1218663 h 5025119"/>
              <a:gd name="connsiteX100" fmla="*/ 393957 w 6886274"/>
              <a:gd name="connsiteY100" fmla="*/ 1201913 h 5025119"/>
              <a:gd name="connsiteX101" fmla="*/ 460586 w 6886274"/>
              <a:gd name="connsiteY101" fmla="*/ 1260353 h 5025119"/>
              <a:gd name="connsiteX102" fmla="*/ 561089 w 6886274"/>
              <a:gd name="connsiteY102" fmla="*/ 1291993 h 5025119"/>
              <a:gd name="connsiteX103" fmla="*/ 602034 w 6886274"/>
              <a:gd name="connsiteY103" fmla="*/ 1328843 h 5025119"/>
              <a:gd name="connsiteX104" fmla="*/ 641863 w 6886274"/>
              <a:gd name="connsiteY104" fmla="*/ 1368672 h 5025119"/>
              <a:gd name="connsiteX105" fmla="*/ 651541 w 6886274"/>
              <a:gd name="connsiteY105" fmla="*/ 1404406 h 5025119"/>
              <a:gd name="connsiteX106" fmla="*/ 688392 w 6886274"/>
              <a:gd name="connsiteY106" fmla="*/ 1457263 h 5025119"/>
              <a:gd name="connsiteX107" fmla="*/ 692486 w 6886274"/>
              <a:gd name="connsiteY107" fmla="*/ 1458008 h 5025119"/>
              <a:gd name="connsiteX108" fmla="*/ 719287 w 6886274"/>
              <a:gd name="connsiteY108" fmla="*/ 1485181 h 5025119"/>
              <a:gd name="connsiteX109" fmla="*/ 745343 w 6886274"/>
              <a:gd name="connsiteY109" fmla="*/ 1512353 h 5025119"/>
              <a:gd name="connsiteX110" fmla="*/ 750926 w 6886274"/>
              <a:gd name="connsiteY110" fmla="*/ 1516448 h 5025119"/>
              <a:gd name="connsiteX111" fmla="*/ 890141 w 6886274"/>
              <a:gd name="connsiteY111" fmla="*/ 1685813 h 5025119"/>
              <a:gd name="connsiteX112" fmla="*/ 899074 w 6886274"/>
              <a:gd name="connsiteY112" fmla="*/ 1693630 h 5025119"/>
              <a:gd name="connsiteX113" fmla="*/ 605012 w 6886274"/>
              <a:gd name="connsiteY113" fmla="*/ 1669435 h 5025119"/>
              <a:gd name="connsiteX114" fmla="*/ 229431 w 6886274"/>
              <a:gd name="connsiteY114" fmla="*/ 1545110 h 5025119"/>
              <a:gd name="connsiteX115" fmla="*/ 251765 w 6886274"/>
              <a:gd name="connsiteY115" fmla="*/ 1614717 h 5025119"/>
              <a:gd name="connsiteX116" fmla="*/ 237992 w 6886274"/>
              <a:gd name="connsiteY116" fmla="*/ 1675391 h 5025119"/>
              <a:gd name="connsiteX117" fmla="*/ 232781 w 6886274"/>
              <a:gd name="connsiteY117" fmla="*/ 1807160 h 5025119"/>
              <a:gd name="connsiteX118" fmla="*/ 236131 w 6886274"/>
              <a:gd name="connsiteY118" fmla="*/ 1828750 h 5025119"/>
              <a:gd name="connsiteX119" fmla="*/ 152007 w 6886274"/>
              <a:gd name="connsiteY119" fmla="*/ 1842150 h 5025119"/>
              <a:gd name="connsiteX120" fmla="*/ 653030 w 6886274"/>
              <a:gd name="connsiteY120" fmla="*/ 2213265 h 5025119"/>
              <a:gd name="connsiteX121" fmla="*/ 318394 w 6886274"/>
              <a:gd name="connsiteY121" fmla="*/ 2143285 h 5025119"/>
              <a:gd name="connsiteX122" fmla="*/ 272982 w 6886274"/>
              <a:gd name="connsiteY122" fmla="*/ 2258305 h 5025119"/>
              <a:gd name="connsiteX123" fmla="*/ 430435 w 6886274"/>
              <a:gd name="connsiteY123" fmla="*/ 2360668 h 5025119"/>
              <a:gd name="connsiteX124" fmla="*/ 488876 w 6886274"/>
              <a:gd name="connsiteY124" fmla="*/ 2563162 h 5025119"/>
              <a:gd name="connsiteX125" fmla="*/ 460586 w 6886274"/>
              <a:gd name="connsiteY125" fmla="*/ 2748533 h 5025119"/>
              <a:gd name="connsiteX126" fmla="*/ 393212 w 6886274"/>
              <a:gd name="connsiteY126" fmla="*/ 2807345 h 5025119"/>
              <a:gd name="connsiteX127" fmla="*/ 295688 w 6886274"/>
              <a:gd name="connsiteY127" fmla="*/ 2913059 h 5025119"/>
              <a:gd name="connsiteX128" fmla="*/ 235386 w 6886274"/>
              <a:gd name="connsiteY128" fmla="*/ 2978572 h 5025119"/>
              <a:gd name="connsiteX129" fmla="*/ 25448 w 6886274"/>
              <a:gd name="connsiteY129" fmla="*/ 2952888 h 5025119"/>
              <a:gd name="connsiteX130" fmla="*/ 305738 w 6886274"/>
              <a:gd name="connsiteY130" fmla="*/ 3119275 h 5025119"/>
              <a:gd name="connsiteX131" fmla="*/ 79049 w 6886274"/>
              <a:gd name="connsiteY131" fmla="*/ 3098430 h 5025119"/>
              <a:gd name="connsiteX132" fmla="*/ 4975 w 6886274"/>
              <a:gd name="connsiteY132" fmla="*/ 3109969 h 5025119"/>
              <a:gd name="connsiteX133" fmla="*/ 47037 w 6886274"/>
              <a:gd name="connsiteY133" fmla="*/ 3163943 h 5025119"/>
              <a:gd name="connsiteX134" fmla="*/ 213425 w 6886274"/>
              <a:gd name="connsiteY134" fmla="*/ 3255139 h 5025119"/>
              <a:gd name="connsiteX135" fmla="*/ 556622 w 6886274"/>
              <a:gd name="connsiteY135" fmla="*/ 3502301 h 5025119"/>
              <a:gd name="connsiteX136" fmla="*/ 224592 w 6886274"/>
              <a:gd name="connsiteY136" fmla="*/ 3388771 h 5025119"/>
              <a:gd name="connsiteX137" fmla="*/ 574861 w 6886274"/>
              <a:gd name="connsiteY137" fmla="*/ 3643004 h 5025119"/>
              <a:gd name="connsiteX138" fmla="*/ 652657 w 6886274"/>
              <a:gd name="connsiteY138" fmla="*/ 3727501 h 5025119"/>
              <a:gd name="connsiteX139" fmla="*/ 810111 w 6886274"/>
              <a:gd name="connsiteY139" fmla="*/ 3937067 h 5025119"/>
              <a:gd name="connsiteX140" fmla="*/ 802294 w 6886274"/>
              <a:gd name="connsiteY140" fmla="*/ 3960890 h 5025119"/>
              <a:gd name="connsiteX141" fmla="*/ 620646 w 6886274"/>
              <a:gd name="connsiteY141" fmla="*/ 3927017 h 5025119"/>
              <a:gd name="connsiteX142" fmla="*/ 856268 w 6886274"/>
              <a:gd name="connsiteY142" fmla="*/ 4103082 h 5025119"/>
              <a:gd name="connsiteX143" fmla="*/ 1099707 w 6886274"/>
              <a:gd name="connsiteY143" fmla="*/ 4238574 h 5025119"/>
              <a:gd name="connsiteX144" fmla="*/ 926992 w 6886274"/>
              <a:gd name="connsiteY144" fmla="*/ 4218102 h 5025119"/>
              <a:gd name="connsiteX145" fmla="*/ 689508 w 6886274"/>
              <a:gd name="connsiteY145" fmla="*/ 4140677 h 5025119"/>
              <a:gd name="connsiteX146" fmla="*/ 606873 w 6886274"/>
              <a:gd name="connsiteY146" fmla="*/ 4169711 h 5025119"/>
              <a:gd name="connsiteX147" fmla="*/ 831701 w 6886274"/>
              <a:gd name="connsiteY147" fmla="*/ 4297759 h 5025119"/>
              <a:gd name="connsiteX148" fmla="*/ 960493 w 6886274"/>
              <a:gd name="connsiteY148" fmla="*/ 4356944 h 5025119"/>
              <a:gd name="connsiteX149" fmla="*/ 1012233 w 6886274"/>
              <a:gd name="connsiteY149" fmla="*/ 4402356 h 5025119"/>
              <a:gd name="connsiteX150" fmla="*/ 1159636 w 6886274"/>
              <a:gd name="connsiteY150" fmla="*/ 4564276 h 5025119"/>
              <a:gd name="connsiteX151" fmla="*/ 1592169 w 6886274"/>
              <a:gd name="connsiteY151" fmla="*/ 4741458 h 5025119"/>
              <a:gd name="connsiteX152" fmla="*/ 3110499 w 6886274"/>
              <a:gd name="connsiteY152" fmla="*/ 5032171 h 5025119"/>
              <a:gd name="connsiteX153" fmla="*/ 6033630 w 6886274"/>
              <a:gd name="connsiteY153" fmla="*/ 4091915 h 5025119"/>
              <a:gd name="connsiteX154" fmla="*/ 6180661 w 6886274"/>
              <a:gd name="connsiteY154" fmla="*/ 3957912 h 5025119"/>
              <a:gd name="connsiteX155" fmla="*/ 6305359 w 6886274"/>
              <a:gd name="connsiteY155" fmla="*/ 3837309 h 5025119"/>
              <a:gd name="connsiteX156" fmla="*/ 6240218 w 6886274"/>
              <a:gd name="connsiteY156" fmla="*/ 3796364 h 5025119"/>
              <a:gd name="connsiteX157" fmla="*/ 6328437 w 6886274"/>
              <a:gd name="connsiteY157" fmla="*/ 3681344 h 5025119"/>
              <a:gd name="connsiteX158" fmla="*/ 6608355 w 6886274"/>
              <a:gd name="connsiteY158" fmla="*/ 3326236 h 5025119"/>
              <a:gd name="connsiteX159" fmla="*/ 6731191 w 6886274"/>
              <a:gd name="connsiteY159" fmla="*/ 3248067 h 5025119"/>
              <a:gd name="connsiteX160" fmla="*/ 6880456 w 6886274"/>
              <a:gd name="connsiteY160" fmla="*/ 3051529 h 5025119"/>
              <a:gd name="connsiteX161" fmla="*/ 6901673 w 6886274"/>
              <a:gd name="connsiteY161" fmla="*/ 2763795 h 5025119"/>
              <a:gd name="connsiteX162" fmla="*/ 6871150 w 6886274"/>
              <a:gd name="connsiteY162" fmla="*/ 2948421 h 5025119"/>
              <a:gd name="connsiteX163" fmla="*/ 6848444 w 6886274"/>
              <a:gd name="connsiteY163" fmla="*/ 2890353 h 5025119"/>
              <a:gd name="connsiteX164" fmla="*/ 6878223 w 6886274"/>
              <a:gd name="connsiteY164" fmla="*/ 2873230 h 5025119"/>
              <a:gd name="connsiteX165" fmla="*/ 6762459 w 6886274"/>
              <a:gd name="connsiteY165" fmla="*/ 2568745 h 5025119"/>
              <a:gd name="connsiteX166" fmla="*/ 6673123 w 6886274"/>
              <a:gd name="connsiteY166" fmla="*/ 2451493 h 5025119"/>
              <a:gd name="connsiteX167" fmla="*/ 6662700 w 6886274"/>
              <a:gd name="connsiteY167" fmla="*/ 2346896 h 5025119"/>
              <a:gd name="connsiteX168" fmla="*/ 6487752 w 6886274"/>
              <a:gd name="connsiteY168" fmla="*/ 2285105 h 5025119"/>
              <a:gd name="connsiteX169" fmla="*/ 6652278 w 6886274"/>
              <a:gd name="connsiteY169" fmla="*/ 2063628 h 5025119"/>
              <a:gd name="connsiteX170" fmla="*/ 6668656 w 6886274"/>
              <a:gd name="connsiteY170" fmla="*/ 2017843 h 5025119"/>
              <a:gd name="connsiteX171" fmla="*/ 6570015 w 6886274"/>
              <a:gd name="connsiteY171" fmla="*/ 1854062 h 5025119"/>
              <a:gd name="connsiteX172" fmla="*/ 6554009 w 6886274"/>
              <a:gd name="connsiteY172" fmla="*/ 1827633 h 5025119"/>
              <a:gd name="connsiteX173" fmla="*/ 6517531 w 6886274"/>
              <a:gd name="connsiteY173" fmla="*/ 1775149 h 5025119"/>
              <a:gd name="connsiteX174" fmla="*/ 6412934 w 6886274"/>
              <a:gd name="connsiteY174" fmla="*/ 1762493 h 5025119"/>
              <a:gd name="connsiteX175" fmla="*/ 6467279 w 6886274"/>
              <a:gd name="connsiteY175" fmla="*/ 1725642 h 5025119"/>
              <a:gd name="connsiteX176" fmla="*/ 6572621 w 6886274"/>
              <a:gd name="connsiteY176" fmla="*/ 1600200 h 5025119"/>
              <a:gd name="connsiteX177" fmla="*/ 6502641 w 6886274"/>
              <a:gd name="connsiteY177" fmla="*/ 1480341 h 5025119"/>
              <a:gd name="connsiteX178" fmla="*/ 6481796 w 6886274"/>
              <a:gd name="connsiteY178" fmla="*/ 1461358 h 5025119"/>
              <a:gd name="connsiteX179" fmla="*/ 6509713 w 6886274"/>
              <a:gd name="connsiteY179" fmla="*/ 1436418 h 5025119"/>
              <a:gd name="connsiteX180" fmla="*/ 6567037 w 6886274"/>
              <a:gd name="connsiteY180" fmla="*/ 1348199 h 5025119"/>
              <a:gd name="connsiteX181" fmla="*/ 6596816 w 6886274"/>
              <a:gd name="connsiteY181" fmla="*/ 1286781 h 5025119"/>
              <a:gd name="connsiteX182" fmla="*/ 6632178 w 6886274"/>
              <a:gd name="connsiteY182" fmla="*/ 1261842 h 5025119"/>
              <a:gd name="connsiteX183" fmla="*/ 6639994 w 6886274"/>
              <a:gd name="connsiteY183" fmla="*/ 1240625 h 5025119"/>
              <a:gd name="connsiteX184" fmla="*/ 6622127 w 6886274"/>
              <a:gd name="connsiteY184" fmla="*/ 1136400 h 5025119"/>
              <a:gd name="connsiteX185" fmla="*/ 6612077 w 6886274"/>
              <a:gd name="connsiteY185" fmla="*/ 1109599 h 5025119"/>
              <a:gd name="connsiteX186" fmla="*/ 6531675 w 6886274"/>
              <a:gd name="connsiteY186" fmla="*/ 1009469 h 5025119"/>
              <a:gd name="connsiteX187" fmla="*/ 6456113 w 6886274"/>
              <a:gd name="connsiteY187" fmla="*/ 845315 h 5025119"/>
              <a:gd name="connsiteX188" fmla="*/ 6440851 w 6886274"/>
              <a:gd name="connsiteY188" fmla="*/ 739229 h 5025119"/>
              <a:gd name="connsiteX189" fmla="*/ 6434523 w 6886274"/>
              <a:gd name="connsiteY189" fmla="*/ 715034 h 5025119"/>
              <a:gd name="connsiteX190" fmla="*/ 6432290 w 6886274"/>
              <a:gd name="connsiteY190" fmla="*/ 617510 h 5025119"/>
              <a:gd name="connsiteX191" fmla="*/ 6416284 w 6886274"/>
              <a:gd name="connsiteY191" fmla="*/ 595176 h 5025119"/>
              <a:gd name="connsiteX192" fmla="*/ 6267763 w 6886274"/>
              <a:gd name="connsiteY192" fmla="*/ 591826 h 5025119"/>
              <a:gd name="connsiteX193" fmla="*/ 6236496 w 6886274"/>
              <a:gd name="connsiteY193" fmla="*/ 521102 h 5025119"/>
              <a:gd name="connsiteX194" fmla="*/ 6257341 w 6886274"/>
              <a:gd name="connsiteY194" fmla="*/ 487229 h 5025119"/>
              <a:gd name="connsiteX195" fmla="*/ 6248780 w 6886274"/>
              <a:gd name="connsiteY195" fmla="*/ 465267 h 5025119"/>
              <a:gd name="connsiteX196" fmla="*/ 6226818 w 6886274"/>
              <a:gd name="connsiteY196" fmla="*/ 473456 h 5025119"/>
              <a:gd name="connsiteX197" fmla="*/ 6115149 w 6886274"/>
              <a:gd name="connsiteY197" fmla="*/ 551625 h 5025119"/>
              <a:gd name="connsiteX198" fmla="*/ 5951739 w 6886274"/>
              <a:gd name="connsiteY198" fmla="*/ 659944 h 5025119"/>
              <a:gd name="connsiteX199" fmla="*/ 5917122 w 6886274"/>
              <a:gd name="connsiteY199" fmla="*/ 644310 h 5025119"/>
              <a:gd name="connsiteX200" fmla="*/ 5890694 w 6886274"/>
              <a:gd name="connsiteY200" fmla="*/ 630538 h 5025119"/>
              <a:gd name="connsiteX201" fmla="*/ 5837464 w 6886274"/>
              <a:gd name="connsiteY201" fmla="*/ 646916 h 5025119"/>
              <a:gd name="connsiteX202" fmla="*/ 5809175 w 6886274"/>
              <a:gd name="connsiteY202" fmla="*/ 683395 h 5025119"/>
              <a:gd name="connsiteX203" fmla="*/ 5815503 w 6886274"/>
              <a:gd name="connsiteY203" fmla="*/ 698656 h 5025119"/>
              <a:gd name="connsiteX204" fmla="*/ 5746268 w 6886274"/>
              <a:gd name="connsiteY204" fmla="*/ 667389 h 5025119"/>
              <a:gd name="connsiteX205" fmla="*/ 5458905 w 6886274"/>
              <a:gd name="connsiteY205" fmla="*/ 754119 h 5025119"/>
              <a:gd name="connsiteX206" fmla="*/ 885302 w 6886274"/>
              <a:gd name="connsiteY206" fmla="*/ 1333310 h 5025119"/>
              <a:gd name="connsiteX207" fmla="*/ 862596 w 6886274"/>
              <a:gd name="connsiteY207" fmla="*/ 1314326 h 5025119"/>
              <a:gd name="connsiteX208" fmla="*/ 866318 w 6886274"/>
              <a:gd name="connsiteY208" fmla="*/ 1309860 h 5025119"/>
              <a:gd name="connsiteX209" fmla="*/ 912103 w 6886274"/>
              <a:gd name="connsiteY209" fmla="*/ 1341127 h 5025119"/>
              <a:gd name="connsiteX210" fmla="*/ 885302 w 6886274"/>
              <a:gd name="connsiteY210" fmla="*/ 1333310 h 5025119"/>
              <a:gd name="connsiteX211" fmla="*/ 1140280 w 6886274"/>
              <a:gd name="connsiteY211" fmla="*/ 787619 h 5025119"/>
              <a:gd name="connsiteX212" fmla="*/ 1414987 w 6886274"/>
              <a:gd name="connsiteY212" fmla="*/ 975596 h 5025119"/>
              <a:gd name="connsiteX213" fmla="*/ 1410892 w 6886274"/>
              <a:gd name="connsiteY213" fmla="*/ 980063 h 5025119"/>
              <a:gd name="connsiteX214" fmla="*/ 1140280 w 6886274"/>
              <a:gd name="connsiteY214" fmla="*/ 787619 h 50251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Lst>
            <a:rect l="l" t="t" r="r" b="b"/>
            <a:pathLst>
              <a:path w="6886274" h="5025119">
                <a:moveTo>
                  <a:pt x="5458905" y="754119"/>
                </a:moveTo>
                <a:cubicBezTo>
                  <a:pt x="5417216" y="775336"/>
                  <a:pt x="4594585" y="1111088"/>
                  <a:pt x="3455557" y="1027709"/>
                </a:cubicBezTo>
                <a:cubicBezTo>
                  <a:pt x="3415356" y="1024731"/>
                  <a:pt x="3377389" y="1022869"/>
                  <a:pt x="3338677" y="1021381"/>
                </a:cubicBezTo>
                <a:cubicBezTo>
                  <a:pt x="2996224" y="1006119"/>
                  <a:pt x="2660100" y="998674"/>
                  <a:pt x="2518280" y="980435"/>
                </a:cubicBezTo>
                <a:cubicBezTo>
                  <a:pt x="2407355" y="965918"/>
                  <a:pt x="1840075" y="843082"/>
                  <a:pt x="1673687" y="739229"/>
                </a:cubicBezTo>
                <a:cubicBezTo>
                  <a:pt x="1503578" y="632771"/>
                  <a:pt x="1343146" y="515146"/>
                  <a:pt x="1183459" y="397149"/>
                </a:cubicBezTo>
                <a:cubicBezTo>
                  <a:pt x="1114224" y="346153"/>
                  <a:pt x="1040522" y="299624"/>
                  <a:pt x="977987" y="241184"/>
                </a:cubicBezTo>
                <a:cubicBezTo>
                  <a:pt x="915453" y="182372"/>
                  <a:pt x="855896" y="121326"/>
                  <a:pt x="788150" y="66980"/>
                </a:cubicBezTo>
                <a:cubicBezTo>
                  <a:pt x="768794" y="51346"/>
                  <a:pt x="749438" y="34596"/>
                  <a:pt x="721148" y="31990"/>
                </a:cubicBezTo>
                <a:cubicBezTo>
                  <a:pt x="714820" y="31246"/>
                  <a:pt x="708120" y="31618"/>
                  <a:pt x="701792" y="32362"/>
                </a:cubicBezTo>
                <a:cubicBezTo>
                  <a:pt x="694720" y="33107"/>
                  <a:pt x="689136" y="36829"/>
                  <a:pt x="686530" y="43157"/>
                </a:cubicBezTo>
                <a:cubicBezTo>
                  <a:pt x="683925" y="50230"/>
                  <a:pt x="688392" y="54324"/>
                  <a:pt x="693603" y="58046"/>
                </a:cubicBezTo>
                <a:cubicBezTo>
                  <a:pt x="697325" y="60652"/>
                  <a:pt x="701047" y="64747"/>
                  <a:pt x="705886" y="65491"/>
                </a:cubicBezTo>
                <a:cubicBezTo>
                  <a:pt x="736782" y="69958"/>
                  <a:pt x="748321" y="92664"/>
                  <a:pt x="762838" y="112764"/>
                </a:cubicBezTo>
                <a:cubicBezTo>
                  <a:pt x="769166" y="121326"/>
                  <a:pt x="775866" y="128026"/>
                  <a:pt x="764327" y="140309"/>
                </a:cubicBezTo>
                <a:cubicBezTo>
                  <a:pt x="754277" y="151104"/>
                  <a:pt x="764699" y="156688"/>
                  <a:pt x="775121" y="159666"/>
                </a:cubicBezTo>
                <a:cubicBezTo>
                  <a:pt x="789638" y="163760"/>
                  <a:pt x="806761" y="163016"/>
                  <a:pt x="823139" y="176416"/>
                </a:cubicBezTo>
                <a:cubicBezTo>
                  <a:pt x="761721" y="177533"/>
                  <a:pt x="735665" y="142171"/>
                  <a:pt x="707748" y="109414"/>
                </a:cubicBezTo>
                <a:cubicBezTo>
                  <a:pt x="697325" y="97503"/>
                  <a:pt x="690253" y="83358"/>
                  <a:pt x="681319" y="69958"/>
                </a:cubicBezTo>
                <a:cubicBezTo>
                  <a:pt x="670152" y="53580"/>
                  <a:pt x="657124" y="52835"/>
                  <a:pt x="640746" y="67352"/>
                </a:cubicBezTo>
                <a:cubicBezTo>
                  <a:pt x="626229" y="80380"/>
                  <a:pt x="619157" y="79264"/>
                  <a:pt x="614318" y="61396"/>
                </a:cubicBezTo>
                <a:cubicBezTo>
                  <a:pt x="606873" y="33479"/>
                  <a:pt x="589750" y="13751"/>
                  <a:pt x="560716" y="3701"/>
                </a:cubicBezTo>
                <a:cubicBezTo>
                  <a:pt x="554388" y="1467"/>
                  <a:pt x="546572" y="-3372"/>
                  <a:pt x="540616" y="3701"/>
                </a:cubicBezTo>
                <a:cubicBezTo>
                  <a:pt x="535405" y="9656"/>
                  <a:pt x="539871" y="16729"/>
                  <a:pt x="543594" y="21940"/>
                </a:cubicBezTo>
                <a:cubicBezTo>
                  <a:pt x="550294" y="31246"/>
                  <a:pt x="556250" y="40179"/>
                  <a:pt x="558855" y="51346"/>
                </a:cubicBezTo>
                <a:cubicBezTo>
                  <a:pt x="560716" y="58791"/>
                  <a:pt x="562578" y="66980"/>
                  <a:pt x="557366" y="72563"/>
                </a:cubicBezTo>
                <a:cubicBezTo>
                  <a:pt x="535777" y="96386"/>
                  <a:pt x="551411" y="107553"/>
                  <a:pt x="570022" y="120209"/>
                </a:cubicBezTo>
                <a:cubicBezTo>
                  <a:pt x="595706" y="137332"/>
                  <a:pt x="605756" y="162643"/>
                  <a:pt x="599801" y="192794"/>
                </a:cubicBezTo>
                <a:cubicBezTo>
                  <a:pt x="597567" y="205078"/>
                  <a:pt x="599056" y="212522"/>
                  <a:pt x="614318" y="212150"/>
                </a:cubicBezTo>
                <a:cubicBezTo>
                  <a:pt x="620273" y="212150"/>
                  <a:pt x="621762" y="216245"/>
                  <a:pt x="623996" y="220711"/>
                </a:cubicBezTo>
                <a:cubicBezTo>
                  <a:pt x="671641" y="326053"/>
                  <a:pt x="740504" y="418366"/>
                  <a:pt x="821278" y="503235"/>
                </a:cubicBezTo>
                <a:cubicBezTo>
                  <a:pt x="886791" y="572098"/>
                  <a:pt x="959004" y="634260"/>
                  <a:pt x="1033822" y="694562"/>
                </a:cubicBezTo>
                <a:cubicBezTo>
                  <a:pt x="1036055" y="696423"/>
                  <a:pt x="1038289" y="698656"/>
                  <a:pt x="1039406" y="702378"/>
                </a:cubicBezTo>
                <a:cubicBezTo>
                  <a:pt x="1004044" y="694934"/>
                  <a:pt x="973521" y="679672"/>
                  <a:pt x="944114" y="662550"/>
                </a:cubicBezTo>
                <a:cubicBezTo>
                  <a:pt x="865946" y="617138"/>
                  <a:pt x="800061" y="558325"/>
                  <a:pt x="733432" y="500629"/>
                </a:cubicBezTo>
                <a:cubicBezTo>
                  <a:pt x="692858" y="465267"/>
                  <a:pt x="651169" y="431022"/>
                  <a:pt x="606501" y="399755"/>
                </a:cubicBezTo>
                <a:cubicBezTo>
                  <a:pt x="599056" y="394543"/>
                  <a:pt x="593845" y="387843"/>
                  <a:pt x="588634" y="381143"/>
                </a:cubicBezTo>
                <a:cubicBezTo>
                  <a:pt x="585656" y="377421"/>
                  <a:pt x="581934" y="374071"/>
                  <a:pt x="575978" y="375560"/>
                </a:cubicBezTo>
                <a:cubicBezTo>
                  <a:pt x="568533" y="377421"/>
                  <a:pt x="567789" y="383004"/>
                  <a:pt x="567044" y="388588"/>
                </a:cubicBezTo>
                <a:cubicBezTo>
                  <a:pt x="564811" y="406455"/>
                  <a:pt x="569650" y="422461"/>
                  <a:pt x="578956" y="437722"/>
                </a:cubicBezTo>
                <a:cubicBezTo>
                  <a:pt x="603151" y="476806"/>
                  <a:pt x="638885" y="506957"/>
                  <a:pt x="675736" y="535619"/>
                </a:cubicBezTo>
                <a:cubicBezTo>
                  <a:pt x="723381" y="572470"/>
                  <a:pt x="769538" y="610810"/>
                  <a:pt x="811600" y="652872"/>
                </a:cubicBezTo>
                <a:cubicBezTo>
                  <a:pt x="814578" y="655850"/>
                  <a:pt x="820161" y="657711"/>
                  <a:pt x="818300" y="666272"/>
                </a:cubicBezTo>
                <a:cubicBezTo>
                  <a:pt x="791872" y="646544"/>
                  <a:pt x="766932" y="627188"/>
                  <a:pt x="741621" y="608576"/>
                </a:cubicBezTo>
                <a:cubicBezTo>
                  <a:pt x="716681" y="589965"/>
                  <a:pt x="691369" y="571353"/>
                  <a:pt x="666430" y="553114"/>
                </a:cubicBezTo>
                <a:cubicBezTo>
                  <a:pt x="660474" y="548647"/>
                  <a:pt x="654146" y="542319"/>
                  <a:pt x="645585" y="547903"/>
                </a:cubicBezTo>
                <a:cubicBezTo>
                  <a:pt x="636652" y="553486"/>
                  <a:pt x="637768" y="562792"/>
                  <a:pt x="640002" y="570236"/>
                </a:cubicBezTo>
                <a:cubicBezTo>
                  <a:pt x="647074" y="592198"/>
                  <a:pt x="659358" y="611554"/>
                  <a:pt x="675736" y="628677"/>
                </a:cubicBezTo>
                <a:cubicBezTo>
                  <a:pt x="731570" y="685256"/>
                  <a:pt x="795966" y="734018"/>
                  <a:pt x="855896" y="786875"/>
                </a:cubicBezTo>
                <a:cubicBezTo>
                  <a:pt x="888280" y="815537"/>
                  <a:pt x="918058" y="846060"/>
                  <a:pt x="946348" y="877699"/>
                </a:cubicBezTo>
                <a:cubicBezTo>
                  <a:pt x="952676" y="884772"/>
                  <a:pt x="952303" y="891472"/>
                  <a:pt x="950442" y="899661"/>
                </a:cubicBezTo>
                <a:cubicBezTo>
                  <a:pt x="942998" y="932790"/>
                  <a:pt x="954537" y="943957"/>
                  <a:pt x="991760" y="937629"/>
                </a:cubicBezTo>
                <a:cubicBezTo>
                  <a:pt x="1003299" y="935767"/>
                  <a:pt x="1011116" y="937629"/>
                  <a:pt x="1018188" y="945445"/>
                </a:cubicBezTo>
                <a:cubicBezTo>
                  <a:pt x="1103802" y="1042225"/>
                  <a:pt x="1205048" y="1123744"/>
                  <a:pt x="1315601" y="1196329"/>
                </a:cubicBezTo>
                <a:cubicBezTo>
                  <a:pt x="1360641" y="1225735"/>
                  <a:pt x="1407170" y="1253653"/>
                  <a:pt x="1454443" y="1279709"/>
                </a:cubicBezTo>
                <a:cubicBezTo>
                  <a:pt x="1454443" y="1281570"/>
                  <a:pt x="1454443" y="1283804"/>
                  <a:pt x="1454443" y="1285665"/>
                </a:cubicBezTo>
                <a:cubicBezTo>
                  <a:pt x="1454071" y="1288270"/>
                  <a:pt x="1453699" y="1289759"/>
                  <a:pt x="1453327" y="1291993"/>
                </a:cubicBezTo>
                <a:cubicBezTo>
                  <a:pt x="1386697" y="1251792"/>
                  <a:pt x="1320812" y="1210474"/>
                  <a:pt x="1256416" y="1166923"/>
                </a:cubicBezTo>
                <a:cubicBezTo>
                  <a:pt x="1081840" y="1048926"/>
                  <a:pt x="915080" y="922367"/>
                  <a:pt x="745715" y="798786"/>
                </a:cubicBezTo>
                <a:cubicBezTo>
                  <a:pt x="688764" y="757096"/>
                  <a:pt x="643724" y="703867"/>
                  <a:pt x="592356" y="656966"/>
                </a:cubicBezTo>
                <a:cubicBezTo>
                  <a:pt x="558111" y="625699"/>
                  <a:pt x="525354" y="592943"/>
                  <a:pt x="485526" y="567259"/>
                </a:cubicBezTo>
                <a:cubicBezTo>
                  <a:pt x="469148" y="556836"/>
                  <a:pt x="452025" y="547530"/>
                  <a:pt x="430063" y="550136"/>
                </a:cubicBezTo>
                <a:cubicBezTo>
                  <a:pt x="421502" y="551253"/>
                  <a:pt x="411824" y="553486"/>
                  <a:pt x="408846" y="563164"/>
                </a:cubicBezTo>
                <a:cubicBezTo>
                  <a:pt x="406240" y="572842"/>
                  <a:pt x="414057" y="577309"/>
                  <a:pt x="421130" y="581403"/>
                </a:cubicBezTo>
                <a:cubicBezTo>
                  <a:pt x="422991" y="582520"/>
                  <a:pt x="424852" y="584009"/>
                  <a:pt x="426713" y="584009"/>
                </a:cubicBezTo>
                <a:cubicBezTo>
                  <a:pt x="462075" y="586242"/>
                  <a:pt x="470264" y="614532"/>
                  <a:pt x="487015" y="635005"/>
                </a:cubicBezTo>
                <a:cubicBezTo>
                  <a:pt x="492226" y="641333"/>
                  <a:pt x="492598" y="647661"/>
                  <a:pt x="487015" y="655105"/>
                </a:cubicBezTo>
                <a:cubicBezTo>
                  <a:pt x="476964" y="668505"/>
                  <a:pt x="484037" y="674461"/>
                  <a:pt x="497437" y="678183"/>
                </a:cubicBezTo>
                <a:cubicBezTo>
                  <a:pt x="510837" y="681906"/>
                  <a:pt x="525354" y="683022"/>
                  <a:pt x="539871" y="691584"/>
                </a:cubicBezTo>
                <a:cubicBezTo>
                  <a:pt x="516793" y="698656"/>
                  <a:pt x="500787" y="691212"/>
                  <a:pt x="485898" y="681906"/>
                </a:cubicBezTo>
                <a:cubicBezTo>
                  <a:pt x="452397" y="661433"/>
                  <a:pt x="430808" y="631282"/>
                  <a:pt x="410335" y="600387"/>
                </a:cubicBezTo>
                <a:cubicBezTo>
                  <a:pt x="406240" y="594431"/>
                  <a:pt x="402890" y="587731"/>
                  <a:pt x="397307" y="582892"/>
                </a:cubicBezTo>
                <a:cubicBezTo>
                  <a:pt x="386884" y="573214"/>
                  <a:pt x="375717" y="572098"/>
                  <a:pt x="363062" y="584009"/>
                </a:cubicBezTo>
                <a:cubicBezTo>
                  <a:pt x="346311" y="599643"/>
                  <a:pt x="340356" y="598526"/>
                  <a:pt x="334772" y="578426"/>
                </a:cubicBezTo>
                <a:cubicBezTo>
                  <a:pt x="327327" y="551253"/>
                  <a:pt x="310577" y="532269"/>
                  <a:pt x="281915" y="522219"/>
                </a:cubicBezTo>
                <a:cubicBezTo>
                  <a:pt x="275960" y="519985"/>
                  <a:pt x="269632" y="517007"/>
                  <a:pt x="263304" y="521846"/>
                </a:cubicBezTo>
                <a:cubicBezTo>
                  <a:pt x="256604" y="527430"/>
                  <a:pt x="261070" y="533013"/>
                  <a:pt x="263676" y="538225"/>
                </a:cubicBezTo>
                <a:cubicBezTo>
                  <a:pt x="267398" y="546414"/>
                  <a:pt x="271865" y="554603"/>
                  <a:pt x="275215" y="563164"/>
                </a:cubicBezTo>
                <a:cubicBezTo>
                  <a:pt x="281171" y="576937"/>
                  <a:pt x="282288" y="591454"/>
                  <a:pt x="271121" y="604854"/>
                </a:cubicBezTo>
                <a:cubicBezTo>
                  <a:pt x="262931" y="614532"/>
                  <a:pt x="263676" y="620860"/>
                  <a:pt x="274471" y="627560"/>
                </a:cubicBezTo>
                <a:cubicBezTo>
                  <a:pt x="309088" y="648405"/>
                  <a:pt x="331050" y="675578"/>
                  <a:pt x="319138" y="718012"/>
                </a:cubicBezTo>
                <a:cubicBezTo>
                  <a:pt x="317277" y="723968"/>
                  <a:pt x="319511" y="729924"/>
                  <a:pt x="326583" y="729551"/>
                </a:cubicBezTo>
                <a:cubicBezTo>
                  <a:pt x="342217" y="728435"/>
                  <a:pt x="344822" y="738113"/>
                  <a:pt x="349289" y="748163"/>
                </a:cubicBezTo>
                <a:cubicBezTo>
                  <a:pt x="392840" y="844571"/>
                  <a:pt x="455747" y="928695"/>
                  <a:pt x="528332" y="1007608"/>
                </a:cubicBezTo>
                <a:cubicBezTo>
                  <a:pt x="600173" y="1085777"/>
                  <a:pt x="680947" y="1155756"/>
                  <a:pt x="766932" y="1222758"/>
                </a:cubicBezTo>
                <a:cubicBezTo>
                  <a:pt x="742737" y="1220524"/>
                  <a:pt x="711470" y="1206752"/>
                  <a:pt x="681319" y="1190746"/>
                </a:cubicBezTo>
                <a:cubicBezTo>
                  <a:pt x="601662" y="1147939"/>
                  <a:pt x="536149" y="1089871"/>
                  <a:pt x="469520" y="1032920"/>
                </a:cubicBezTo>
                <a:cubicBezTo>
                  <a:pt x="422991" y="993091"/>
                  <a:pt x="377579" y="952146"/>
                  <a:pt x="325466" y="917900"/>
                </a:cubicBezTo>
                <a:cubicBezTo>
                  <a:pt x="319511" y="914178"/>
                  <a:pt x="315416" y="909339"/>
                  <a:pt x="312066" y="903383"/>
                </a:cubicBezTo>
                <a:cubicBezTo>
                  <a:pt x="309088" y="898172"/>
                  <a:pt x="304621" y="893333"/>
                  <a:pt x="296805" y="895566"/>
                </a:cubicBezTo>
                <a:cubicBezTo>
                  <a:pt x="288988" y="898172"/>
                  <a:pt x="288243" y="904872"/>
                  <a:pt x="288243" y="910828"/>
                </a:cubicBezTo>
                <a:cubicBezTo>
                  <a:pt x="289360" y="933162"/>
                  <a:pt x="295688" y="953262"/>
                  <a:pt x="309460" y="971129"/>
                </a:cubicBezTo>
                <a:cubicBezTo>
                  <a:pt x="336261" y="1006864"/>
                  <a:pt x="371995" y="1034781"/>
                  <a:pt x="407729" y="1062698"/>
                </a:cubicBezTo>
                <a:cubicBezTo>
                  <a:pt x="457236" y="1101038"/>
                  <a:pt x="503021" y="1142728"/>
                  <a:pt x="544338" y="1189257"/>
                </a:cubicBezTo>
                <a:cubicBezTo>
                  <a:pt x="514560" y="1166551"/>
                  <a:pt x="484781" y="1143472"/>
                  <a:pt x="454630" y="1120766"/>
                </a:cubicBezTo>
                <a:cubicBezTo>
                  <a:pt x="431924" y="1103644"/>
                  <a:pt x="408474" y="1087265"/>
                  <a:pt x="385396" y="1070515"/>
                </a:cubicBezTo>
                <a:cubicBezTo>
                  <a:pt x="379812" y="1066421"/>
                  <a:pt x="373856" y="1061954"/>
                  <a:pt x="366040" y="1067537"/>
                </a:cubicBezTo>
                <a:cubicBezTo>
                  <a:pt x="358967" y="1072376"/>
                  <a:pt x="360084" y="1079449"/>
                  <a:pt x="361573" y="1086149"/>
                </a:cubicBezTo>
                <a:cubicBezTo>
                  <a:pt x="367156" y="1112577"/>
                  <a:pt x="382790" y="1133794"/>
                  <a:pt x="402146" y="1152778"/>
                </a:cubicBezTo>
                <a:cubicBezTo>
                  <a:pt x="425596" y="1175484"/>
                  <a:pt x="450164" y="1197074"/>
                  <a:pt x="475475" y="1218663"/>
                </a:cubicBezTo>
                <a:cubicBezTo>
                  <a:pt x="448303" y="1212707"/>
                  <a:pt x="421130" y="1206752"/>
                  <a:pt x="393957" y="1201913"/>
                </a:cubicBezTo>
                <a:cubicBezTo>
                  <a:pt x="406240" y="1245091"/>
                  <a:pt x="434902" y="1253653"/>
                  <a:pt x="460586" y="1260353"/>
                </a:cubicBezTo>
                <a:cubicBezTo>
                  <a:pt x="495204" y="1268914"/>
                  <a:pt x="528332" y="1279709"/>
                  <a:pt x="561089" y="1291993"/>
                </a:cubicBezTo>
                <a:cubicBezTo>
                  <a:pt x="574861" y="1304276"/>
                  <a:pt x="588634" y="1316188"/>
                  <a:pt x="602034" y="1328843"/>
                </a:cubicBezTo>
                <a:cubicBezTo>
                  <a:pt x="615807" y="1341872"/>
                  <a:pt x="628835" y="1354900"/>
                  <a:pt x="641863" y="1368672"/>
                </a:cubicBezTo>
                <a:cubicBezTo>
                  <a:pt x="651169" y="1378722"/>
                  <a:pt x="662335" y="1387284"/>
                  <a:pt x="651541" y="1404406"/>
                </a:cubicBezTo>
                <a:cubicBezTo>
                  <a:pt x="646702" y="1412223"/>
                  <a:pt x="678341" y="1454658"/>
                  <a:pt x="688392" y="1457263"/>
                </a:cubicBezTo>
                <a:cubicBezTo>
                  <a:pt x="689881" y="1457635"/>
                  <a:pt x="691369" y="1458008"/>
                  <a:pt x="692486" y="1458008"/>
                </a:cubicBezTo>
                <a:cubicBezTo>
                  <a:pt x="714076" y="1456519"/>
                  <a:pt x="718915" y="1469175"/>
                  <a:pt x="719287" y="1485181"/>
                </a:cubicBezTo>
                <a:cubicBezTo>
                  <a:pt x="719659" y="1500814"/>
                  <a:pt x="715937" y="1520170"/>
                  <a:pt x="745343" y="1512353"/>
                </a:cubicBezTo>
                <a:cubicBezTo>
                  <a:pt x="748693" y="1511609"/>
                  <a:pt x="749438" y="1513842"/>
                  <a:pt x="750926" y="1516448"/>
                </a:cubicBezTo>
                <a:cubicBezTo>
                  <a:pt x="782938" y="1583077"/>
                  <a:pt x="836912" y="1634445"/>
                  <a:pt x="890141" y="1685813"/>
                </a:cubicBezTo>
                <a:cubicBezTo>
                  <a:pt x="893119" y="1688419"/>
                  <a:pt x="896097" y="1691024"/>
                  <a:pt x="899074" y="1693630"/>
                </a:cubicBezTo>
                <a:cubicBezTo>
                  <a:pt x="843240" y="1680602"/>
                  <a:pt x="658985" y="1663851"/>
                  <a:pt x="605012" y="1669435"/>
                </a:cubicBezTo>
                <a:cubicBezTo>
                  <a:pt x="556994" y="1674274"/>
                  <a:pt x="285638" y="1593128"/>
                  <a:pt x="229431" y="1545110"/>
                </a:cubicBezTo>
                <a:cubicBezTo>
                  <a:pt x="221614" y="1582705"/>
                  <a:pt x="238364" y="1597594"/>
                  <a:pt x="251765" y="1614717"/>
                </a:cubicBezTo>
                <a:cubicBezTo>
                  <a:pt x="270748" y="1638912"/>
                  <a:pt x="273726" y="1656035"/>
                  <a:pt x="237992" y="1675391"/>
                </a:cubicBezTo>
                <a:cubicBezTo>
                  <a:pt x="135628" y="1730481"/>
                  <a:pt x="136745" y="1732342"/>
                  <a:pt x="232781" y="1807160"/>
                </a:cubicBezTo>
                <a:cubicBezTo>
                  <a:pt x="237248" y="1810511"/>
                  <a:pt x="235014" y="1821305"/>
                  <a:pt x="236131" y="1828750"/>
                </a:cubicBezTo>
                <a:cubicBezTo>
                  <a:pt x="211191" y="1839917"/>
                  <a:pt x="181785" y="1810883"/>
                  <a:pt x="152007" y="1842150"/>
                </a:cubicBezTo>
                <a:cubicBezTo>
                  <a:pt x="280426" y="1979503"/>
                  <a:pt x="475848" y="2110157"/>
                  <a:pt x="653030" y="2213265"/>
                </a:cubicBezTo>
                <a:cubicBezTo>
                  <a:pt x="509721" y="2247138"/>
                  <a:pt x="423735" y="2128024"/>
                  <a:pt x="318394" y="2143285"/>
                </a:cubicBezTo>
                <a:cubicBezTo>
                  <a:pt x="265909" y="2180508"/>
                  <a:pt x="422246" y="2240810"/>
                  <a:pt x="272982" y="2258305"/>
                </a:cubicBezTo>
                <a:cubicBezTo>
                  <a:pt x="337750" y="2291061"/>
                  <a:pt x="385768" y="2323073"/>
                  <a:pt x="430435" y="2360668"/>
                </a:cubicBezTo>
                <a:cubicBezTo>
                  <a:pt x="509721" y="2428042"/>
                  <a:pt x="525354" y="2472710"/>
                  <a:pt x="488876" y="2563162"/>
                </a:cubicBezTo>
                <a:cubicBezTo>
                  <a:pt x="464681" y="2622719"/>
                  <a:pt x="429691" y="2677437"/>
                  <a:pt x="460586" y="2748533"/>
                </a:cubicBezTo>
                <a:cubicBezTo>
                  <a:pt x="481803" y="2797295"/>
                  <a:pt x="473614" y="2829307"/>
                  <a:pt x="393212" y="2807345"/>
                </a:cubicBezTo>
                <a:cubicBezTo>
                  <a:pt x="306483" y="2783895"/>
                  <a:pt x="273726" y="2827818"/>
                  <a:pt x="295688" y="2913059"/>
                </a:cubicBezTo>
                <a:cubicBezTo>
                  <a:pt x="309833" y="2967777"/>
                  <a:pt x="294943" y="2984900"/>
                  <a:pt x="235386" y="2978572"/>
                </a:cubicBezTo>
                <a:cubicBezTo>
                  <a:pt x="169501" y="2971499"/>
                  <a:pt x="106967" y="2935765"/>
                  <a:pt x="25448" y="2952888"/>
                </a:cubicBezTo>
                <a:cubicBezTo>
                  <a:pt x="90588" y="3052646"/>
                  <a:pt x="229803" y="3024356"/>
                  <a:pt x="305738" y="3119275"/>
                </a:cubicBezTo>
                <a:cubicBezTo>
                  <a:pt x="215286" y="3119647"/>
                  <a:pt x="146051" y="3119275"/>
                  <a:pt x="79049" y="3098430"/>
                </a:cubicBezTo>
                <a:cubicBezTo>
                  <a:pt x="51132" y="3089869"/>
                  <a:pt x="20609" y="3081308"/>
                  <a:pt x="4975" y="3109969"/>
                </a:cubicBezTo>
                <a:cubicBezTo>
                  <a:pt x="-13636" y="3144587"/>
                  <a:pt x="24331" y="3157615"/>
                  <a:pt x="47037" y="3163943"/>
                </a:cubicBezTo>
                <a:cubicBezTo>
                  <a:pt x="111061" y="3181438"/>
                  <a:pt x="160196" y="3222755"/>
                  <a:pt x="213425" y="3255139"/>
                </a:cubicBezTo>
                <a:cubicBezTo>
                  <a:pt x="329933" y="3326236"/>
                  <a:pt x="457981" y="3385420"/>
                  <a:pt x="556622" y="3502301"/>
                </a:cubicBezTo>
                <a:cubicBezTo>
                  <a:pt x="432669" y="3472523"/>
                  <a:pt x="339983" y="3402915"/>
                  <a:pt x="224592" y="3388771"/>
                </a:cubicBezTo>
                <a:cubicBezTo>
                  <a:pt x="324722" y="3495601"/>
                  <a:pt x="453142" y="3565208"/>
                  <a:pt x="574861" y="3643004"/>
                </a:cubicBezTo>
                <a:cubicBezTo>
                  <a:pt x="609479" y="3664966"/>
                  <a:pt x="644841" y="3679855"/>
                  <a:pt x="652657" y="3727501"/>
                </a:cubicBezTo>
                <a:cubicBezTo>
                  <a:pt x="667919" y="3819814"/>
                  <a:pt x="712959" y="3896494"/>
                  <a:pt x="810111" y="3937067"/>
                </a:cubicBezTo>
                <a:cubicBezTo>
                  <a:pt x="810856" y="3937439"/>
                  <a:pt x="805644" y="3951212"/>
                  <a:pt x="802294" y="3960890"/>
                </a:cubicBezTo>
                <a:cubicBezTo>
                  <a:pt x="743110" y="3963868"/>
                  <a:pt x="696581" y="3909149"/>
                  <a:pt x="620646" y="3927017"/>
                </a:cubicBezTo>
                <a:cubicBezTo>
                  <a:pt x="692858" y="4001091"/>
                  <a:pt x="753532" y="4067720"/>
                  <a:pt x="856268" y="4103082"/>
                </a:cubicBezTo>
                <a:cubicBezTo>
                  <a:pt x="938531" y="4131372"/>
                  <a:pt x="1040150" y="4147377"/>
                  <a:pt x="1099707" y="4238574"/>
                </a:cubicBezTo>
                <a:cubicBezTo>
                  <a:pt x="1030472" y="4256441"/>
                  <a:pt x="978732" y="4234107"/>
                  <a:pt x="926992" y="4218102"/>
                </a:cubicBezTo>
                <a:cubicBezTo>
                  <a:pt x="847334" y="4193534"/>
                  <a:pt x="769166" y="4165617"/>
                  <a:pt x="689508" y="4140677"/>
                </a:cubicBezTo>
                <a:cubicBezTo>
                  <a:pt x="659358" y="4131372"/>
                  <a:pt x="626229" y="4124299"/>
                  <a:pt x="606873" y="4169711"/>
                </a:cubicBezTo>
                <a:cubicBezTo>
                  <a:pt x="707748" y="4179389"/>
                  <a:pt x="768421" y="4240435"/>
                  <a:pt x="831701" y="4297759"/>
                </a:cubicBezTo>
                <a:cubicBezTo>
                  <a:pt x="867435" y="4330143"/>
                  <a:pt x="896469" y="4373322"/>
                  <a:pt x="960493" y="4356944"/>
                </a:cubicBezTo>
                <a:cubicBezTo>
                  <a:pt x="994366" y="4348382"/>
                  <a:pt x="1015955" y="4372578"/>
                  <a:pt x="1012233" y="4402356"/>
                </a:cubicBezTo>
                <a:cubicBezTo>
                  <a:pt x="999577" y="4507325"/>
                  <a:pt x="1078118" y="4544176"/>
                  <a:pt x="1159636" y="4564276"/>
                </a:cubicBezTo>
                <a:cubicBezTo>
                  <a:pt x="1313740" y="4602616"/>
                  <a:pt x="1442160" y="4692324"/>
                  <a:pt x="1592169" y="4741458"/>
                </a:cubicBezTo>
                <a:cubicBezTo>
                  <a:pt x="1738083" y="4789104"/>
                  <a:pt x="2833187" y="5010209"/>
                  <a:pt x="3110499" y="5032171"/>
                </a:cubicBezTo>
                <a:cubicBezTo>
                  <a:pt x="4807501" y="5166546"/>
                  <a:pt x="6028047" y="4106432"/>
                  <a:pt x="6033630" y="4091915"/>
                </a:cubicBezTo>
                <a:cubicBezTo>
                  <a:pt x="6059314" y="4023797"/>
                  <a:pt x="6122965" y="3994390"/>
                  <a:pt x="6180661" y="3957912"/>
                </a:cubicBezTo>
                <a:cubicBezTo>
                  <a:pt x="6230913" y="3925900"/>
                  <a:pt x="6284514" y="3892027"/>
                  <a:pt x="6305359" y="3837309"/>
                </a:cubicBezTo>
                <a:cubicBezTo>
                  <a:pt x="6332904" y="3764724"/>
                  <a:pt x="6254735" y="3824281"/>
                  <a:pt x="6240218" y="3796364"/>
                </a:cubicBezTo>
                <a:cubicBezTo>
                  <a:pt x="6269997" y="3758768"/>
                  <a:pt x="6316153" y="3724151"/>
                  <a:pt x="6328437" y="3681344"/>
                </a:cubicBezTo>
                <a:cubicBezTo>
                  <a:pt x="6372361" y="3526496"/>
                  <a:pt x="6466907" y="3413710"/>
                  <a:pt x="6608355" y="3326236"/>
                </a:cubicBezTo>
                <a:cubicBezTo>
                  <a:pt x="6648928" y="3300924"/>
                  <a:pt x="6675729" y="3255512"/>
                  <a:pt x="6731191" y="3248067"/>
                </a:cubicBezTo>
                <a:cubicBezTo>
                  <a:pt x="6854400" y="3232061"/>
                  <a:pt x="6815315" y="3106992"/>
                  <a:pt x="6880456" y="3051529"/>
                </a:cubicBezTo>
                <a:cubicBezTo>
                  <a:pt x="6892739" y="3041107"/>
                  <a:pt x="6903907" y="2777939"/>
                  <a:pt x="6901673" y="2763795"/>
                </a:cubicBezTo>
                <a:cubicBezTo>
                  <a:pt x="6898323" y="2743322"/>
                  <a:pt x="6883806" y="2966288"/>
                  <a:pt x="6871150" y="2948421"/>
                </a:cubicBezTo>
                <a:cubicBezTo>
                  <a:pt x="6858494" y="2930182"/>
                  <a:pt x="6839138" y="2914176"/>
                  <a:pt x="6848444" y="2890353"/>
                </a:cubicBezTo>
                <a:cubicBezTo>
                  <a:pt x="6852166" y="2880303"/>
                  <a:pt x="6849561" y="2846058"/>
                  <a:pt x="6878223" y="2873230"/>
                </a:cubicBezTo>
                <a:cubicBezTo>
                  <a:pt x="6956763" y="2946932"/>
                  <a:pt x="6870778" y="2578051"/>
                  <a:pt x="6762459" y="2568745"/>
                </a:cubicBezTo>
                <a:cubicBezTo>
                  <a:pt x="6801915" y="2465637"/>
                  <a:pt x="6801915" y="2465637"/>
                  <a:pt x="6673123" y="2451493"/>
                </a:cubicBezTo>
                <a:cubicBezTo>
                  <a:pt x="6722630" y="2385980"/>
                  <a:pt x="6722630" y="2369229"/>
                  <a:pt x="6662700" y="2346896"/>
                </a:cubicBezTo>
                <a:cubicBezTo>
                  <a:pt x="6605005" y="2325306"/>
                  <a:pt x="6540981" y="2318234"/>
                  <a:pt x="6487752" y="2285105"/>
                </a:cubicBezTo>
                <a:cubicBezTo>
                  <a:pt x="6536887" y="2201353"/>
                  <a:pt x="6550659" y="2104573"/>
                  <a:pt x="6652278" y="2063628"/>
                </a:cubicBezTo>
                <a:cubicBezTo>
                  <a:pt x="6668284" y="2057300"/>
                  <a:pt x="6679079" y="2031988"/>
                  <a:pt x="6668656" y="2017843"/>
                </a:cubicBezTo>
                <a:cubicBezTo>
                  <a:pt x="6631805" y="1965359"/>
                  <a:pt x="6684662" y="1864856"/>
                  <a:pt x="6570015" y="1854062"/>
                </a:cubicBezTo>
                <a:cubicBezTo>
                  <a:pt x="6555870" y="1852573"/>
                  <a:pt x="6542842" y="1842150"/>
                  <a:pt x="6554009" y="1827633"/>
                </a:cubicBezTo>
                <a:cubicBezTo>
                  <a:pt x="6592349" y="1778126"/>
                  <a:pt x="6545820" y="1781476"/>
                  <a:pt x="6517531" y="1775149"/>
                </a:cubicBezTo>
                <a:cubicBezTo>
                  <a:pt x="6483285" y="1767704"/>
                  <a:pt x="6444573" y="1789293"/>
                  <a:pt x="6412934" y="1762493"/>
                </a:cubicBezTo>
                <a:cubicBezTo>
                  <a:pt x="6420378" y="1734203"/>
                  <a:pt x="6447923" y="1734575"/>
                  <a:pt x="6467279" y="1725642"/>
                </a:cubicBezTo>
                <a:cubicBezTo>
                  <a:pt x="6523858" y="1699213"/>
                  <a:pt x="6570015" y="1667946"/>
                  <a:pt x="6572621" y="1600200"/>
                </a:cubicBezTo>
                <a:cubicBezTo>
                  <a:pt x="6574854" y="1545482"/>
                  <a:pt x="6580810" y="1497092"/>
                  <a:pt x="6502641" y="1480341"/>
                </a:cubicBezTo>
                <a:cubicBezTo>
                  <a:pt x="6490358" y="1477736"/>
                  <a:pt x="6484030" y="1470664"/>
                  <a:pt x="6481796" y="1461358"/>
                </a:cubicBezTo>
                <a:cubicBezTo>
                  <a:pt x="6490730" y="1452424"/>
                  <a:pt x="6499291" y="1443118"/>
                  <a:pt x="6509713" y="1436418"/>
                </a:cubicBezTo>
                <a:cubicBezTo>
                  <a:pt x="6544703" y="1414457"/>
                  <a:pt x="6556615" y="1382072"/>
                  <a:pt x="6567037" y="1348199"/>
                </a:cubicBezTo>
                <a:cubicBezTo>
                  <a:pt x="6573737" y="1326610"/>
                  <a:pt x="6581554" y="1305393"/>
                  <a:pt x="6596816" y="1286781"/>
                </a:cubicBezTo>
                <a:cubicBezTo>
                  <a:pt x="6606122" y="1275242"/>
                  <a:pt x="6617661" y="1266681"/>
                  <a:pt x="6632178" y="1261842"/>
                </a:cubicBezTo>
                <a:cubicBezTo>
                  <a:pt x="6644833" y="1257375"/>
                  <a:pt x="6648556" y="1251419"/>
                  <a:pt x="6639994" y="1240625"/>
                </a:cubicBezTo>
                <a:cubicBezTo>
                  <a:pt x="6615799" y="1209729"/>
                  <a:pt x="6606122" y="1175856"/>
                  <a:pt x="6622127" y="1136400"/>
                </a:cubicBezTo>
                <a:cubicBezTo>
                  <a:pt x="6626967" y="1124489"/>
                  <a:pt x="6623617" y="1114066"/>
                  <a:pt x="6612077" y="1109599"/>
                </a:cubicBezTo>
                <a:cubicBezTo>
                  <a:pt x="6564059" y="1090616"/>
                  <a:pt x="6552148" y="1046692"/>
                  <a:pt x="6531675" y="1009469"/>
                </a:cubicBezTo>
                <a:cubicBezTo>
                  <a:pt x="6502641" y="956612"/>
                  <a:pt x="6476213" y="902639"/>
                  <a:pt x="6456113" y="845315"/>
                </a:cubicBezTo>
                <a:cubicBezTo>
                  <a:pt x="6444201" y="811070"/>
                  <a:pt x="6432662" y="777197"/>
                  <a:pt x="6440851" y="739229"/>
                </a:cubicBezTo>
                <a:cubicBezTo>
                  <a:pt x="6442712" y="729924"/>
                  <a:pt x="6439362" y="722107"/>
                  <a:pt x="6434523" y="715034"/>
                </a:cubicBezTo>
                <a:cubicBezTo>
                  <a:pt x="6414050" y="684139"/>
                  <a:pt x="6416656" y="651383"/>
                  <a:pt x="6432290" y="617510"/>
                </a:cubicBezTo>
                <a:cubicBezTo>
                  <a:pt x="6441968" y="597037"/>
                  <a:pt x="6440851" y="594431"/>
                  <a:pt x="6416284" y="595176"/>
                </a:cubicBezTo>
                <a:cubicBezTo>
                  <a:pt x="6366405" y="596293"/>
                  <a:pt x="6316898" y="598154"/>
                  <a:pt x="6267763" y="591826"/>
                </a:cubicBezTo>
                <a:cubicBezTo>
                  <a:pt x="6212673" y="584753"/>
                  <a:pt x="6194806" y="568375"/>
                  <a:pt x="6236496" y="521102"/>
                </a:cubicBezTo>
                <a:cubicBezTo>
                  <a:pt x="6245430" y="511052"/>
                  <a:pt x="6253246" y="499885"/>
                  <a:pt x="6257341" y="487229"/>
                </a:cubicBezTo>
                <a:cubicBezTo>
                  <a:pt x="6260319" y="477179"/>
                  <a:pt x="6257713" y="470106"/>
                  <a:pt x="6248780" y="465267"/>
                </a:cubicBezTo>
                <a:cubicBezTo>
                  <a:pt x="6238357" y="459312"/>
                  <a:pt x="6232774" y="467501"/>
                  <a:pt x="6226818" y="473456"/>
                </a:cubicBezTo>
                <a:cubicBezTo>
                  <a:pt x="6194434" y="505468"/>
                  <a:pt x="6153861" y="527430"/>
                  <a:pt x="6115149" y="551625"/>
                </a:cubicBezTo>
                <a:cubicBezTo>
                  <a:pt x="6059686" y="586615"/>
                  <a:pt x="6001246" y="617510"/>
                  <a:pt x="5951739" y="659944"/>
                </a:cubicBezTo>
                <a:cubicBezTo>
                  <a:pt x="5939084" y="670739"/>
                  <a:pt x="5918611" y="662550"/>
                  <a:pt x="5917122" y="644310"/>
                </a:cubicBezTo>
                <a:cubicBezTo>
                  <a:pt x="5915633" y="626071"/>
                  <a:pt x="5905583" y="626071"/>
                  <a:pt x="5890694" y="630538"/>
                </a:cubicBezTo>
                <a:cubicBezTo>
                  <a:pt x="5872826" y="635749"/>
                  <a:pt x="5854959" y="640960"/>
                  <a:pt x="5837464" y="646916"/>
                </a:cubicBezTo>
                <a:cubicBezTo>
                  <a:pt x="5819225" y="653244"/>
                  <a:pt x="5811036" y="666644"/>
                  <a:pt x="5809175" y="683395"/>
                </a:cubicBezTo>
                <a:cubicBezTo>
                  <a:pt x="5808430" y="689723"/>
                  <a:pt x="5808803" y="697539"/>
                  <a:pt x="5815503" y="698656"/>
                </a:cubicBezTo>
                <a:cubicBezTo>
                  <a:pt x="5843048" y="703495"/>
                  <a:pt x="5755201" y="682278"/>
                  <a:pt x="5746268" y="667389"/>
                </a:cubicBezTo>
                <a:cubicBezTo>
                  <a:pt x="5745896" y="666644"/>
                  <a:pt x="5525907" y="720246"/>
                  <a:pt x="5458905" y="754119"/>
                </a:cubicBezTo>
                <a:close/>
                <a:moveTo>
                  <a:pt x="885302" y="1333310"/>
                </a:moveTo>
                <a:cubicBezTo>
                  <a:pt x="877857" y="1326982"/>
                  <a:pt x="870040" y="1321027"/>
                  <a:pt x="862596" y="1314326"/>
                </a:cubicBezTo>
                <a:cubicBezTo>
                  <a:pt x="863712" y="1312837"/>
                  <a:pt x="865201" y="1311349"/>
                  <a:pt x="866318" y="1309860"/>
                </a:cubicBezTo>
                <a:cubicBezTo>
                  <a:pt x="881580" y="1320282"/>
                  <a:pt x="896841" y="1330705"/>
                  <a:pt x="912103" y="1341127"/>
                </a:cubicBezTo>
                <a:cubicBezTo>
                  <a:pt x="903541" y="1338522"/>
                  <a:pt x="894235" y="1335916"/>
                  <a:pt x="885302" y="1333310"/>
                </a:cubicBezTo>
                <a:close/>
                <a:moveTo>
                  <a:pt x="1140280" y="787619"/>
                </a:moveTo>
                <a:cubicBezTo>
                  <a:pt x="1231849" y="850154"/>
                  <a:pt x="1323418" y="913061"/>
                  <a:pt x="1414987" y="975596"/>
                </a:cubicBezTo>
                <a:cubicBezTo>
                  <a:pt x="1413498" y="977085"/>
                  <a:pt x="1412381" y="978574"/>
                  <a:pt x="1410892" y="980063"/>
                </a:cubicBezTo>
                <a:cubicBezTo>
                  <a:pt x="1310390" y="927206"/>
                  <a:pt x="1215471" y="868394"/>
                  <a:pt x="1140280" y="787619"/>
                </a:cubicBezTo>
                <a:close/>
              </a:path>
            </a:pathLst>
          </a:custGeom>
          <a:solidFill>
            <a:schemeClr val="accent1">
              <a:alpha val="20000"/>
            </a:schemeClr>
          </a:solidFill>
          <a:ln w="32707" cap="flat">
            <a:noFill/>
            <a:prstDash val="solid"/>
            <a:miter/>
          </a:ln>
        </p:spPr>
        <p:txBody>
          <a:bodyPr rtlCol="0" anchor="ctr"/>
          <a:lstStyle/>
          <a:p>
            <a:endParaRPr lang="en-US" dirty="0"/>
          </a:p>
        </p:txBody>
      </p:sp>
      <p:sp>
        <p:nvSpPr>
          <p:cNvPr id="2" name="Title 1">
            <a:extLst>
              <a:ext uri="{FF2B5EF4-FFF2-40B4-BE49-F238E27FC236}">
                <a16:creationId xmlns:a16="http://schemas.microsoft.com/office/drawing/2014/main" id="{192825A4-268B-4301-8432-F9E9B2661AEC}"/>
              </a:ext>
            </a:extLst>
          </p:cNvPr>
          <p:cNvSpPr>
            <a:spLocks noGrp="1"/>
          </p:cNvSpPr>
          <p:nvPr>
            <p:ph type="title"/>
          </p:nvPr>
        </p:nvSpPr>
        <p:spPr>
          <a:xfrm>
            <a:off x="2843784" y="1572768"/>
            <a:ext cx="6501384" cy="4096512"/>
          </a:xfrm>
        </p:spPr>
        <p:txBody>
          <a:bodyPr>
            <a:normAutofit/>
          </a:bodyPr>
          <a:lstStyle>
            <a:lvl1pPr algn="ctr">
              <a:defRPr sz="4000"/>
            </a:lvl1pPr>
          </a:lstStyle>
          <a:p>
            <a:r>
              <a:rPr lang="en-US"/>
              <a:t>Click to edit Master title style</a:t>
            </a:r>
            <a:endParaRPr lang="en-US" dirty="0"/>
          </a:p>
        </p:txBody>
      </p:sp>
      <p:sp>
        <p:nvSpPr>
          <p:cNvPr id="3" name="Date Placeholder 2">
            <a:extLst>
              <a:ext uri="{FF2B5EF4-FFF2-40B4-BE49-F238E27FC236}">
                <a16:creationId xmlns:a16="http://schemas.microsoft.com/office/drawing/2014/main" id="{DA33410F-8A90-47F6-BD39-4AC0E4358351}"/>
              </a:ext>
            </a:extLst>
          </p:cNvPr>
          <p:cNvSpPr>
            <a:spLocks noGrp="1"/>
          </p:cNvSpPr>
          <p:nvPr>
            <p:ph type="dt" sz="half" idx="10"/>
          </p:nvPr>
        </p:nvSpPr>
        <p:spPr/>
        <p:txBody>
          <a:bodyPr/>
          <a:lstStyle/>
          <a:p>
            <a:fld id="{3C04E684-10F4-4CC3-A0B9-F03AA7BE37CF}" type="datetimeFigureOut">
              <a:rPr lang="en-US" smtClean="0"/>
              <a:t>6/14/21</a:t>
            </a:fld>
            <a:endParaRPr lang="en-US"/>
          </a:p>
        </p:txBody>
      </p:sp>
      <p:sp>
        <p:nvSpPr>
          <p:cNvPr id="4" name="Footer Placeholder 3">
            <a:extLst>
              <a:ext uri="{FF2B5EF4-FFF2-40B4-BE49-F238E27FC236}">
                <a16:creationId xmlns:a16="http://schemas.microsoft.com/office/drawing/2014/main" id="{D1D819A9-F8DE-4E5C-AFC3-E0105ACD8295}"/>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A4E25320-A12F-4F3E-8EC9-11292FF36BEA}"/>
              </a:ext>
            </a:extLst>
          </p:cNvPr>
          <p:cNvSpPr>
            <a:spLocks noGrp="1"/>
          </p:cNvSpPr>
          <p:nvPr>
            <p:ph type="sldNum" sz="quarter" idx="12"/>
          </p:nvPr>
        </p:nvSpPr>
        <p:spPr/>
        <p:txBody>
          <a:bodyPr/>
          <a:lstStyle/>
          <a:p>
            <a:fld id="{51845F5A-061D-4825-9AE9-D7794091C6CF}" type="slidenum">
              <a:rPr lang="en-US" smtClean="0"/>
              <a:t>‹#›</a:t>
            </a:fld>
            <a:endParaRPr lang="en-US"/>
          </a:p>
        </p:txBody>
      </p:sp>
    </p:spTree>
    <p:extLst>
      <p:ext uri="{BB962C8B-B14F-4D97-AF65-F5344CB8AC3E}">
        <p14:creationId xmlns:p14="http://schemas.microsoft.com/office/powerpoint/2010/main" val="212561133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1">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1C9756B-145D-4BA8-AA43-904C1E7CB86D}"/>
              </a:ext>
            </a:extLst>
          </p:cNvPr>
          <p:cNvSpPr>
            <a:spLocks noGrp="1"/>
          </p:cNvSpPr>
          <p:nvPr>
            <p:ph type="dt" sz="half" idx="10"/>
          </p:nvPr>
        </p:nvSpPr>
        <p:spPr/>
        <p:txBody>
          <a:bodyPr/>
          <a:lstStyle/>
          <a:p>
            <a:fld id="{3C04E684-10F4-4CC3-A0B9-F03AA7BE37CF}" type="datetimeFigureOut">
              <a:rPr lang="en-US" smtClean="0"/>
              <a:t>6/14/21</a:t>
            </a:fld>
            <a:endParaRPr lang="en-US"/>
          </a:p>
        </p:txBody>
      </p:sp>
      <p:sp>
        <p:nvSpPr>
          <p:cNvPr id="3" name="Footer Placeholder 2">
            <a:extLst>
              <a:ext uri="{FF2B5EF4-FFF2-40B4-BE49-F238E27FC236}">
                <a16:creationId xmlns:a16="http://schemas.microsoft.com/office/drawing/2014/main" id="{B21DB60F-139E-4C44-89AF-3F8F5EC241FB}"/>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388226C9-C193-4B47-9717-4BC86C9092C7}"/>
              </a:ext>
            </a:extLst>
          </p:cNvPr>
          <p:cNvSpPr>
            <a:spLocks noGrp="1"/>
          </p:cNvSpPr>
          <p:nvPr>
            <p:ph type="sldNum" sz="quarter" idx="12"/>
          </p:nvPr>
        </p:nvSpPr>
        <p:spPr/>
        <p:txBody>
          <a:bodyPr/>
          <a:lstStyle/>
          <a:p>
            <a:fld id="{51845F5A-061D-4825-9AE9-D7794091C6CF}" type="slidenum">
              <a:rPr lang="en-US" smtClean="0"/>
              <a:t>‹#›</a:t>
            </a:fld>
            <a:endParaRPr lang="en-US"/>
          </a:p>
        </p:txBody>
      </p:sp>
    </p:spTree>
    <p:extLst>
      <p:ext uri="{BB962C8B-B14F-4D97-AF65-F5344CB8AC3E}">
        <p14:creationId xmlns:p14="http://schemas.microsoft.com/office/powerpoint/2010/main" val="209098649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2">
    <p:spTree>
      <p:nvGrpSpPr>
        <p:cNvPr id="1" name=""/>
        <p:cNvGrpSpPr/>
        <p:nvPr/>
      </p:nvGrpSpPr>
      <p:grpSpPr>
        <a:xfrm>
          <a:off x="0" y="0"/>
          <a:ext cx="0" cy="0"/>
          <a:chOff x="0" y="0"/>
          <a:chExt cx="0" cy="0"/>
        </a:xfrm>
      </p:grpSpPr>
      <p:sp>
        <p:nvSpPr>
          <p:cNvPr id="6" name="Freeform: Shape 5" descr="Mask ID=&#10;Mask position=bottom, center&#10;Mask family= brushstroke, landscape, wide">
            <a:extLst>
              <a:ext uri="{FF2B5EF4-FFF2-40B4-BE49-F238E27FC236}">
                <a16:creationId xmlns:a16="http://schemas.microsoft.com/office/drawing/2014/main" id="{736BF44D-E8DD-45FA-931D-CBCC67D57944}"/>
              </a:ext>
            </a:extLst>
          </p:cNvPr>
          <p:cNvSpPr/>
          <p:nvPr/>
        </p:nvSpPr>
        <p:spPr>
          <a:xfrm>
            <a:off x="1768100" y="-1"/>
            <a:ext cx="10423900" cy="5920155"/>
          </a:xfrm>
          <a:custGeom>
            <a:avLst/>
            <a:gdLst>
              <a:gd name="connsiteX0" fmla="*/ 10423900 w 10423900"/>
              <a:gd name="connsiteY0" fmla="*/ 0 h 5491534"/>
              <a:gd name="connsiteX1" fmla="*/ 3493157 w 10423900"/>
              <a:gd name="connsiteY1" fmla="*/ 0 h 5491534"/>
              <a:gd name="connsiteX2" fmla="*/ 3493018 w 10423900"/>
              <a:gd name="connsiteY2" fmla="*/ 31 h 5491534"/>
              <a:gd name="connsiteX3" fmla="*/ 3245493 w 10423900"/>
              <a:gd name="connsiteY3" fmla="*/ 104839 h 5491534"/>
              <a:gd name="connsiteX4" fmla="*/ 4434802 w 10423900"/>
              <a:gd name="connsiteY4" fmla="*/ 284558 h 5491534"/>
              <a:gd name="connsiteX5" fmla="*/ 4011937 w 10423900"/>
              <a:gd name="connsiteY5" fmla="*/ 395559 h 5491534"/>
              <a:gd name="connsiteX6" fmla="*/ 3573213 w 10423900"/>
              <a:gd name="connsiteY6" fmla="*/ 474847 h 5491534"/>
              <a:gd name="connsiteX7" fmla="*/ 3097489 w 10423900"/>
              <a:gd name="connsiteY7" fmla="*/ 532990 h 5491534"/>
              <a:gd name="connsiteX8" fmla="*/ 2664052 w 10423900"/>
              <a:gd name="connsiteY8" fmla="*/ 649279 h 5491534"/>
              <a:gd name="connsiteX9" fmla="*/ 3795218 w 10423900"/>
              <a:gd name="connsiteY9" fmla="*/ 696852 h 5491534"/>
              <a:gd name="connsiteX10" fmla="*/ 3208492 w 10423900"/>
              <a:gd name="connsiteY10" fmla="*/ 802568 h 5491534"/>
              <a:gd name="connsiteX11" fmla="*/ 2727483 w 10423900"/>
              <a:gd name="connsiteY11" fmla="*/ 939999 h 5491534"/>
              <a:gd name="connsiteX12" fmla="*/ 2389190 w 10423900"/>
              <a:gd name="connsiteY12" fmla="*/ 1003429 h 5491534"/>
              <a:gd name="connsiteX13" fmla="*/ 2029754 w 10423900"/>
              <a:gd name="connsiteY13" fmla="*/ 1019287 h 5491534"/>
              <a:gd name="connsiteX14" fmla="*/ 1945181 w 10423900"/>
              <a:gd name="connsiteY14" fmla="*/ 1119716 h 5491534"/>
              <a:gd name="connsiteX15" fmla="*/ 2056184 w 10423900"/>
              <a:gd name="connsiteY15" fmla="*/ 1225434 h 5491534"/>
              <a:gd name="connsiteX16" fmla="*/ 2225329 w 10423900"/>
              <a:gd name="connsiteY16" fmla="*/ 1236004 h 5491534"/>
              <a:gd name="connsiteX17" fmla="*/ 3234920 w 10423900"/>
              <a:gd name="connsiteY17" fmla="*/ 1262435 h 5491534"/>
              <a:gd name="connsiteX18" fmla="*/ 0 w 10423900"/>
              <a:gd name="connsiteY18" fmla="*/ 1495009 h 5491534"/>
              <a:gd name="connsiteX19" fmla="*/ 438724 w 10423900"/>
              <a:gd name="connsiteY19" fmla="*/ 1637728 h 5491534"/>
              <a:gd name="connsiteX20" fmla="*/ 586726 w 10423900"/>
              <a:gd name="connsiteY20" fmla="*/ 2028877 h 5491534"/>
              <a:gd name="connsiteX21" fmla="*/ 1125878 w 10423900"/>
              <a:gd name="connsiteY21" fmla="*/ 2250882 h 5491534"/>
              <a:gd name="connsiteX22" fmla="*/ 1474744 w 10423900"/>
              <a:gd name="connsiteY22" fmla="*/ 2330169 h 5491534"/>
              <a:gd name="connsiteX23" fmla="*/ 2272901 w 10423900"/>
              <a:gd name="connsiteY23" fmla="*/ 2446458 h 5491534"/>
              <a:gd name="connsiteX24" fmla="*/ 2389190 w 10423900"/>
              <a:gd name="connsiteY24" fmla="*/ 2636747 h 5491534"/>
              <a:gd name="connsiteX25" fmla="*/ 2489621 w 10423900"/>
              <a:gd name="connsiteY25" fmla="*/ 2848179 h 5491534"/>
              <a:gd name="connsiteX26" fmla="*/ 2701053 w 10423900"/>
              <a:gd name="connsiteY26" fmla="*/ 2985611 h 5491534"/>
              <a:gd name="connsiteX27" fmla="*/ 1057165 w 10423900"/>
              <a:gd name="connsiteY27" fmla="*/ 2964468 h 5491534"/>
              <a:gd name="connsiteX28" fmla="*/ 2912485 w 10423900"/>
              <a:gd name="connsiteY28" fmla="*/ 3408477 h 5491534"/>
              <a:gd name="connsiteX29" fmla="*/ 2748626 w 10423900"/>
              <a:gd name="connsiteY29" fmla="*/ 3582909 h 5491534"/>
              <a:gd name="connsiteX30" fmla="*/ 3763503 w 10423900"/>
              <a:gd name="connsiteY30" fmla="*/ 3820771 h 5491534"/>
              <a:gd name="connsiteX31" fmla="*/ 3219063 w 10423900"/>
              <a:gd name="connsiteY31" fmla="*/ 3847199 h 5491534"/>
              <a:gd name="connsiteX32" fmla="*/ 6385269 w 10423900"/>
              <a:gd name="connsiteY32" fmla="*/ 4840933 h 5491534"/>
              <a:gd name="connsiteX33" fmla="*/ 10285854 w 10423900"/>
              <a:gd name="connsiteY33" fmla="*/ 5471118 h 5491534"/>
              <a:gd name="connsiteX34" fmla="*/ 10423900 w 10423900"/>
              <a:gd name="connsiteY34" fmla="*/ 5491534 h 54915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10423900" h="5491534">
                <a:moveTo>
                  <a:pt x="10423900" y="0"/>
                </a:moveTo>
                <a:lnTo>
                  <a:pt x="3493157" y="0"/>
                </a:lnTo>
                <a:lnTo>
                  <a:pt x="3493018" y="31"/>
                </a:lnTo>
                <a:cubicBezTo>
                  <a:pt x="3414969" y="12668"/>
                  <a:pt x="3328744" y="21588"/>
                  <a:pt x="3245493" y="104839"/>
                </a:cubicBezTo>
                <a:cubicBezTo>
                  <a:pt x="3668357" y="162984"/>
                  <a:pt x="4075366" y="51981"/>
                  <a:pt x="4434802" y="284558"/>
                </a:cubicBezTo>
                <a:cubicBezTo>
                  <a:pt x="4302656" y="400846"/>
                  <a:pt x="4154654" y="374416"/>
                  <a:pt x="4011937" y="395559"/>
                </a:cubicBezTo>
                <a:cubicBezTo>
                  <a:pt x="3863934" y="416704"/>
                  <a:pt x="3721217" y="453704"/>
                  <a:pt x="3573213" y="474847"/>
                </a:cubicBezTo>
                <a:cubicBezTo>
                  <a:pt x="3414639" y="501275"/>
                  <a:pt x="3256063" y="506562"/>
                  <a:pt x="3097489" y="532990"/>
                </a:cubicBezTo>
                <a:cubicBezTo>
                  <a:pt x="2965345" y="554135"/>
                  <a:pt x="2822627" y="517133"/>
                  <a:pt x="2664052" y="649279"/>
                </a:cubicBezTo>
                <a:cubicBezTo>
                  <a:pt x="3055203" y="744424"/>
                  <a:pt x="3409352" y="601706"/>
                  <a:pt x="3795218" y="696852"/>
                </a:cubicBezTo>
                <a:cubicBezTo>
                  <a:pt x="3567928" y="781425"/>
                  <a:pt x="3382924" y="754995"/>
                  <a:pt x="3208492" y="802568"/>
                </a:cubicBezTo>
                <a:cubicBezTo>
                  <a:pt x="3049916" y="850140"/>
                  <a:pt x="2859627" y="797282"/>
                  <a:pt x="2727483" y="939999"/>
                </a:cubicBezTo>
                <a:cubicBezTo>
                  <a:pt x="2627052" y="1051000"/>
                  <a:pt x="2521336" y="1066858"/>
                  <a:pt x="2389190" y="1003429"/>
                </a:cubicBezTo>
                <a:cubicBezTo>
                  <a:pt x="2272901" y="945284"/>
                  <a:pt x="2146043" y="961142"/>
                  <a:pt x="2029754" y="1019287"/>
                </a:cubicBezTo>
                <a:cubicBezTo>
                  <a:pt x="1987468" y="1040430"/>
                  <a:pt x="1945181" y="1066858"/>
                  <a:pt x="1945181" y="1119716"/>
                </a:cubicBezTo>
                <a:cubicBezTo>
                  <a:pt x="1945181" y="1193719"/>
                  <a:pt x="1998039" y="1214862"/>
                  <a:pt x="2056184" y="1225434"/>
                </a:cubicBezTo>
                <a:cubicBezTo>
                  <a:pt x="2109042" y="1236004"/>
                  <a:pt x="2172471" y="1246577"/>
                  <a:pt x="2225329" y="1236004"/>
                </a:cubicBezTo>
                <a:cubicBezTo>
                  <a:pt x="2563622" y="1177861"/>
                  <a:pt x="2896629" y="1273005"/>
                  <a:pt x="3234920" y="1262435"/>
                </a:cubicBezTo>
                <a:cubicBezTo>
                  <a:pt x="2172471" y="1489724"/>
                  <a:pt x="1099450" y="1415723"/>
                  <a:pt x="0" y="1495009"/>
                </a:cubicBezTo>
                <a:cubicBezTo>
                  <a:pt x="142717" y="1653583"/>
                  <a:pt x="327721" y="1521439"/>
                  <a:pt x="438724" y="1637728"/>
                </a:cubicBezTo>
                <a:cubicBezTo>
                  <a:pt x="333006" y="1880875"/>
                  <a:pt x="375293" y="2013020"/>
                  <a:pt x="586726" y="2028877"/>
                </a:cubicBezTo>
                <a:cubicBezTo>
                  <a:pt x="792873" y="2044734"/>
                  <a:pt x="1014877" y="1960161"/>
                  <a:pt x="1125878" y="2250882"/>
                </a:cubicBezTo>
                <a:cubicBezTo>
                  <a:pt x="1157593" y="2340740"/>
                  <a:pt x="1353170" y="2314312"/>
                  <a:pt x="1474744" y="2330169"/>
                </a:cubicBezTo>
                <a:cubicBezTo>
                  <a:pt x="1739034" y="2367170"/>
                  <a:pt x="2019183" y="2330169"/>
                  <a:pt x="2272901" y="2446458"/>
                </a:cubicBezTo>
                <a:cubicBezTo>
                  <a:pt x="2373332" y="2488744"/>
                  <a:pt x="2442048" y="2520459"/>
                  <a:pt x="2389190" y="2636747"/>
                </a:cubicBezTo>
                <a:cubicBezTo>
                  <a:pt x="2336332" y="2758321"/>
                  <a:pt x="2405048" y="2800607"/>
                  <a:pt x="2489621" y="2848179"/>
                </a:cubicBezTo>
                <a:cubicBezTo>
                  <a:pt x="2553051" y="2885180"/>
                  <a:pt x="2648195" y="2874609"/>
                  <a:pt x="2701053" y="2985611"/>
                </a:cubicBezTo>
                <a:cubicBezTo>
                  <a:pt x="2146043" y="2969753"/>
                  <a:pt x="1606888" y="2879895"/>
                  <a:pt x="1057165" y="2964468"/>
                </a:cubicBezTo>
                <a:cubicBezTo>
                  <a:pt x="1659748" y="3175900"/>
                  <a:pt x="2320474" y="3165328"/>
                  <a:pt x="2912485" y="3408477"/>
                </a:cubicBezTo>
                <a:cubicBezTo>
                  <a:pt x="2891342" y="3493050"/>
                  <a:pt x="2753911" y="3456048"/>
                  <a:pt x="2748626" y="3582909"/>
                </a:cubicBezTo>
                <a:cubicBezTo>
                  <a:pt x="3060489" y="3715055"/>
                  <a:pt x="3435782" y="3625195"/>
                  <a:pt x="3763503" y="3820771"/>
                </a:cubicBezTo>
                <a:cubicBezTo>
                  <a:pt x="3573213" y="3910629"/>
                  <a:pt x="3398782" y="3762626"/>
                  <a:pt x="3219063" y="3847199"/>
                </a:cubicBezTo>
                <a:cubicBezTo>
                  <a:pt x="3277208" y="3974060"/>
                  <a:pt x="5909545" y="4756360"/>
                  <a:pt x="6385269" y="4840933"/>
                </a:cubicBezTo>
                <a:cubicBezTo>
                  <a:pt x="7171204" y="4982659"/>
                  <a:pt x="9157515" y="5302348"/>
                  <a:pt x="10285854" y="5471118"/>
                </a:cubicBezTo>
                <a:lnTo>
                  <a:pt x="10423900" y="5491534"/>
                </a:lnTo>
                <a:close/>
              </a:path>
            </a:pathLst>
          </a:custGeom>
          <a:solidFill>
            <a:schemeClr val="accent1">
              <a:alpha val="20000"/>
            </a:schemeClr>
          </a:solidFill>
          <a:ln w="32707" cap="flat">
            <a:noFill/>
            <a:prstDash val="solid"/>
            <a:miter/>
          </a:ln>
        </p:spPr>
        <p:txBody>
          <a:bodyPr wrap="square" rtlCol="0" anchor="ctr">
            <a:noAutofit/>
          </a:bodyPr>
          <a:lstStyle/>
          <a:p>
            <a:endParaRPr lang="en-US"/>
          </a:p>
        </p:txBody>
      </p:sp>
      <p:sp>
        <p:nvSpPr>
          <p:cNvPr id="2" name="Date Placeholder 1">
            <a:extLst>
              <a:ext uri="{FF2B5EF4-FFF2-40B4-BE49-F238E27FC236}">
                <a16:creationId xmlns:a16="http://schemas.microsoft.com/office/drawing/2014/main" id="{71C9756B-145D-4BA8-AA43-904C1E7CB86D}"/>
              </a:ext>
            </a:extLst>
          </p:cNvPr>
          <p:cNvSpPr>
            <a:spLocks noGrp="1"/>
          </p:cNvSpPr>
          <p:nvPr>
            <p:ph type="dt" sz="half" idx="10"/>
          </p:nvPr>
        </p:nvSpPr>
        <p:spPr/>
        <p:txBody>
          <a:bodyPr/>
          <a:lstStyle/>
          <a:p>
            <a:fld id="{3C04E684-10F4-4CC3-A0B9-F03AA7BE37CF}" type="datetimeFigureOut">
              <a:rPr lang="en-US" smtClean="0"/>
              <a:t>6/14/21</a:t>
            </a:fld>
            <a:endParaRPr lang="en-US"/>
          </a:p>
        </p:txBody>
      </p:sp>
      <p:sp>
        <p:nvSpPr>
          <p:cNvPr id="3" name="Footer Placeholder 2">
            <a:extLst>
              <a:ext uri="{FF2B5EF4-FFF2-40B4-BE49-F238E27FC236}">
                <a16:creationId xmlns:a16="http://schemas.microsoft.com/office/drawing/2014/main" id="{B21DB60F-139E-4C44-89AF-3F8F5EC241FB}"/>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388226C9-C193-4B47-9717-4BC86C9092C7}"/>
              </a:ext>
            </a:extLst>
          </p:cNvPr>
          <p:cNvSpPr>
            <a:spLocks noGrp="1"/>
          </p:cNvSpPr>
          <p:nvPr>
            <p:ph type="sldNum" sz="quarter" idx="12"/>
          </p:nvPr>
        </p:nvSpPr>
        <p:spPr/>
        <p:txBody>
          <a:bodyPr/>
          <a:lstStyle/>
          <a:p>
            <a:fld id="{51845F5A-061D-4825-9AE9-D7794091C6CF}" type="slidenum">
              <a:rPr lang="en-US" smtClean="0"/>
              <a:t>‹#›</a:t>
            </a:fld>
            <a:endParaRPr lang="en-US"/>
          </a:p>
        </p:txBody>
      </p:sp>
    </p:spTree>
    <p:extLst>
      <p:ext uri="{BB962C8B-B14F-4D97-AF65-F5344CB8AC3E}">
        <p14:creationId xmlns:p14="http://schemas.microsoft.com/office/powerpoint/2010/main" val="126429154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Freeform: Shape 7" descr="Tag=AccentColor&#10;Flavor=Light&#10;Target=Fill">
            <a:extLst>
              <a:ext uri="{FF2B5EF4-FFF2-40B4-BE49-F238E27FC236}">
                <a16:creationId xmlns:a16="http://schemas.microsoft.com/office/drawing/2014/main" id="{76C5A8FA-6B61-4934-AF55-C595090CA5DC}"/>
              </a:ext>
            </a:extLst>
          </p:cNvPr>
          <p:cNvSpPr/>
          <p:nvPr/>
        </p:nvSpPr>
        <p:spPr>
          <a:xfrm>
            <a:off x="4726728" y="0"/>
            <a:ext cx="7472381" cy="6858000"/>
          </a:xfrm>
          <a:custGeom>
            <a:avLst/>
            <a:gdLst>
              <a:gd name="connsiteX0" fmla="*/ 1232666 w 7472381"/>
              <a:gd name="connsiteY0" fmla="*/ 0 h 6886575"/>
              <a:gd name="connsiteX1" fmla="*/ 7472381 w 7472381"/>
              <a:gd name="connsiteY1" fmla="*/ 0 h 6886575"/>
              <a:gd name="connsiteX2" fmla="*/ 7472381 w 7472381"/>
              <a:gd name="connsiteY2" fmla="*/ 814388 h 6886575"/>
              <a:gd name="connsiteX3" fmla="*/ 7472381 w 7472381"/>
              <a:gd name="connsiteY3" fmla="*/ 6411516 h 6886575"/>
              <a:gd name="connsiteX4" fmla="*/ 7472381 w 7472381"/>
              <a:gd name="connsiteY4" fmla="*/ 6886575 h 6886575"/>
              <a:gd name="connsiteX5" fmla="*/ 6992676 w 7472381"/>
              <a:gd name="connsiteY5" fmla="*/ 6886575 h 6886575"/>
              <a:gd name="connsiteX6" fmla="*/ 1946893 w 7472381"/>
              <a:gd name="connsiteY6" fmla="*/ 6886575 h 6886575"/>
              <a:gd name="connsiteX7" fmla="*/ 1506276 w 7472381"/>
              <a:gd name="connsiteY7" fmla="*/ 6686550 h 6886575"/>
              <a:gd name="connsiteX8" fmla="*/ 1314394 w 7472381"/>
              <a:gd name="connsiteY8" fmla="*/ 6457949 h 6886575"/>
              <a:gd name="connsiteX9" fmla="*/ 1246880 w 7472381"/>
              <a:gd name="connsiteY9" fmla="*/ 6393656 h 6886575"/>
              <a:gd name="connsiteX10" fmla="*/ 1079872 w 7472381"/>
              <a:gd name="connsiteY10" fmla="*/ 6307931 h 6886575"/>
              <a:gd name="connsiteX11" fmla="*/ 788495 w 7472381"/>
              <a:gd name="connsiteY11" fmla="*/ 6125765 h 6886575"/>
              <a:gd name="connsiteX12" fmla="*/ 895097 w 7472381"/>
              <a:gd name="connsiteY12" fmla="*/ 6082903 h 6886575"/>
              <a:gd name="connsiteX13" fmla="*/ 1204239 w 7472381"/>
              <a:gd name="connsiteY13" fmla="*/ 6193631 h 6886575"/>
              <a:gd name="connsiteX14" fmla="*/ 1428102 w 7472381"/>
              <a:gd name="connsiteY14" fmla="*/ 6222206 h 6886575"/>
              <a:gd name="connsiteX15" fmla="*/ 1111852 w 7472381"/>
              <a:gd name="connsiteY15" fmla="*/ 6029325 h 6886575"/>
              <a:gd name="connsiteX16" fmla="*/ 806262 w 7472381"/>
              <a:gd name="connsiteY16" fmla="*/ 5779294 h 6886575"/>
              <a:gd name="connsiteX17" fmla="*/ 1040785 w 7472381"/>
              <a:gd name="connsiteY17" fmla="*/ 5825728 h 6886575"/>
              <a:gd name="connsiteX18" fmla="*/ 1051445 w 7472381"/>
              <a:gd name="connsiteY18" fmla="*/ 5793581 h 6886575"/>
              <a:gd name="connsiteX19" fmla="*/ 845349 w 7472381"/>
              <a:gd name="connsiteY19" fmla="*/ 5497115 h 6886575"/>
              <a:gd name="connsiteX20" fmla="*/ 745855 w 7472381"/>
              <a:gd name="connsiteY20" fmla="*/ 5375672 h 6886575"/>
              <a:gd name="connsiteX21" fmla="*/ 291024 w 7472381"/>
              <a:gd name="connsiteY21" fmla="*/ 5014913 h 6886575"/>
              <a:gd name="connsiteX22" fmla="*/ 724535 w 7472381"/>
              <a:gd name="connsiteY22" fmla="*/ 5175647 h 6886575"/>
              <a:gd name="connsiteX23" fmla="*/ 276811 w 7472381"/>
              <a:gd name="connsiteY23" fmla="*/ 4825603 h 6886575"/>
              <a:gd name="connsiteX24" fmla="*/ 60055 w 7472381"/>
              <a:gd name="connsiteY24" fmla="*/ 4697016 h 6886575"/>
              <a:gd name="connsiteX25" fmla="*/ 6755 w 7472381"/>
              <a:gd name="connsiteY25" fmla="*/ 4622006 h 6886575"/>
              <a:gd name="connsiteX26" fmla="*/ 102696 w 7472381"/>
              <a:gd name="connsiteY26" fmla="*/ 4604146 h 6886575"/>
              <a:gd name="connsiteX27" fmla="*/ 397625 w 7472381"/>
              <a:gd name="connsiteY27" fmla="*/ 4632722 h 6886575"/>
              <a:gd name="connsiteX28" fmla="*/ 31628 w 7472381"/>
              <a:gd name="connsiteY28" fmla="*/ 4396978 h 6886575"/>
              <a:gd name="connsiteX29" fmla="*/ 305237 w 7472381"/>
              <a:gd name="connsiteY29" fmla="*/ 4432697 h 6886575"/>
              <a:gd name="connsiteX30" fmla="*/ 383412 w 7472381"/>
              <a:gd name="connsiteY30" fmla="*/ 4339828 h 6886575"/>
              <a:gd name="connsiteX31" fmla="*/ 511333 w 7472381"/>
              <a:gd name="connsiteY31" fmla="*/ 4189810 h 6886575"/>
              <a:gd name="connsiteX32" fmla="*/ 600167 w 7472381"/>
              <a:gd name="connsiteY32" fmla="*/ 4107656 h 6886575"/>
              <a:gd name="connsiteX33" fmla="*/ 635701 w 7472381"/>
              <a:gd name="connsiteY33" fmla="*/ 3843337 h 6886575"/>
              <a:gd name="connsiteX34" fmla="*/ 561080 w 7472381"/>
              <a:gd name="connsiteY34" fmla="*/ 3554015 h 6886575"/>
              <a:gd name="connsiteX35" fmla="*/ 354985 w 7472381"/>
              <a:gd name="connsiteY35" fmla="*/ 3407569 h 6886575"/>
              <a:gd name="connsiteX36" fmla="*/ 415392 w 7472381"/>
              <a:gd name="connsiteY36" fmla="*/ 3243263 h 6886575"/>
              <a:gd name="connsiteX37" fmla="*/ 852456 w 7472381"/>
              <a:gd name="connsiteY37" fmla="*/ 3343275 h 6886575"/>
              <a:gd name="connsiteX38" fmla="*/ 202190 w 7472381"/>
              <a:gd name="connsiteY38" fmla="*/ 2953940 h 6886575"/>
              <a:gd name="connsiteX39" fmla="*/ 312344 w 7472381"/>
              <a:gd name="connsiteY39" fmla="*/ 2936081 h 6886575"/>
              <a:gd name="connsiteX40" fmla="*/ 706768 w 7472381"/>
              <a:gd name="connsiteY40" fmla="*/ 2714625 h 6886575"/>
              <a:gd name="connsiteX41" fmla="*/ 728088 w 7472381"/>
              <a:gd name="connsiteY41" fmla="*/ 2703909 h 6886575"/>
              <a:gd name="connsiteX42" fmla="*/ 795602 w 7472381"/>
              <a:gd name="connsiteY42" fmla="*/ 2564606 h 6886575"/>
              <a:gd name="connsiteX43" fmla="*/ 1008804 w 7472381"/>
              <a:gd name="connsiteY43" fmla="*/ 2543175 h 6886575"/>
              <a:gd name="connsiteX44" fmla="*/ 1186473 w 7472381"/>
              <a:gd name="connsiteY44" fmla="*/ 2575322 h 6886575"/>
              <a:gd name="connsiteX45" fmla="*/ 1378355 w 7472381"/>
              <a:gd name="connsiteY45" fmla="*/ 2536031 h 6886575"/>
              <a:gd name="connsiteX46" fmla="*/ 1548916 w 7472381"/>
              <a:gd name="connsiteY46" fmla="*/ 2553891 h 6886575"/>
              <a:gd name="connsiteX47" fmla="*/ 1694604 w 7472381"/>
              <a:gd name="connsiteY47" fmla="*/ 2528888 h 6886575"/>
              <a:gd name="connsiteX48" fmla="*/ 1552469 w 7472381"/>
              <a:gd name="connsiteY48" fmla="*/ 2411015 h 6886575"/>
              <a:gd name="connsiteX49" fmla="*/ 1353481 w 7472381"/>
              <a:gd name="connsiteY49" fmla="*/ 2411015 h 6886575"/>
              <a:gd name="connsiteX50" fmla="*/ 1211346 w 7472381"/>
              <a:gd name="connsiteY50" fmla="*/ 2336007 h 6886575"/>
              <a:gd name="connsiteX51" fmla="*/ 1076318 w 7472381"/>
              <a:gd name="connsiteY51" fmla="*/ 2200275 h 6886575"/>
              <a:gd name="connsiteX52" fmla="*/ 600167 w 7472381"/>
              <a:gd name="connsiteY52" fmla="*/ 1982390 h 6886575"/>
              <a:gd name="connsiteX53" fmla="*/ 514886 w 7472381"/>
              <a:gd name="connsiteY53" fmla="*/ 1900238 h 6886575"/>
              <a:gd name="connsiteX54" fmla="*/ 1872273 w 7472381"/>
              <a:gd name="connsiteY54" fmla="*/ 2218135 h 6886575"/>
              <a:gd name="connsiteX55" fmla="*/ 1452975 w 7472381"/>
              <a:gd name="connsiteY55" fmla="*/ 2085975 h 6886575"/>
              <a:gd name="connsiteX56" fmla="*/ 1737245 w 7472381"/>
              <a:gd name="connsiteY56" fmla="*/ 2110978 h 6886575"/>
              <a:gd name="connsiteX57" fmla="*/ 1893593 w 7472381"/>
              <a:gd name="connsiteY57" fmla="*/ 2021681 h 6886575"/>
              <a:gd name="connsiteX58" fmla="*/ 1893593 w 7472381"/>
              <a:gd name="connsiteY58" fmla="*/ 1993106 h 6886575"/>
              <a:gd name="connsiteX59" fmla="*/ 1776332 w 7472381"/>
              <a:gd name="connsiteY59" fmla="*/ 1910953 h 6886575"/>
              <a:gd name="connsiteX60" fmla="*/ 1708818 w 7472381"/>
              <a:gd name="connsiteY60" fmla="*/ 1857375 h 6886575"/>
              <a:gd name="connsiteX61" fmla="*/ 1524043 w 7472381"/>
              <a:gd name="connsiteY61" fmla="*/ 1664493 h 6886575"/>
              <a:gd name="connsiteX62" fmla="*/ 1655517 w 7472381"/>
              <a:gd name="connsiteY62" fmla="*/ 1643062 h 6886575"/>
              <a:gd name="connsiteX63" fmla="*/ 1705264 w 7472381"/>
              <a:gd name="connsiteY63" fmla="*/ 1603772 h 6886575"/>
              <a:gd name="connsiteX64" fmla="*/ 1669731 w 7472381"/>
              <a:gd name="connsiteY64" fmla="*/ 1546622 h 6886575"/>
              <a:gd name="connsiteX65" fmla="*/ 1261093 w 7472381"/>
              <a:gd name="connsiteY65" fmla="*/ 1371600 h 6886575"/>
              <a:gd name="connsiteX66" fmla="*/ 1229113 w 7472381"/>
              <a:gd name="connsiteY66" fmla="*/ 1235869 h 6886575"/>
              <a:gd name="connsiteX67" fmla="*/ 1307287 w 7472381"/>
              <a:gd name="connsiteY67" fmla="*/ 1214437 h 6886575"/>
              <a:gd name="connsiteX68" fmla="*/ 1396121 w 7472381"/>
              <a:gd name="connsiteY68" fmla="*/ 1225153 h 6886575"/>
              <a:gd name="connsiteX69" fmla="*/ 1325054 w 7472381"/>
              <a:gd name="connsiteY69" fmla="*/ 1117997 h 6886575"/>
              <a:gd name="connsiteX70" fmla="*/ 1037231 w 7472381"/>
              <a:gd name="connsiteY70" fmla="*/ 1010841 h 6886575"/>
              <a:gd name="connsiteX71" fmla="*/ 983931 w 7472381"/>
              <a:gd name="connsiteY71" fmla="*/ 953690 h 6886575"/>
              <a:gd name="connsiteX72" fmla="*/ 1054998 w 7472381"/>
              <a:gd name="connsiteY72" fmla="*/ 925115 h 6886575"/>
              <a:gd name="connsiteX73" fmla="*/ 1108299 w 7472381"/>
              <a:gd name="connsiteY73" fmla="*/ 914400 h 6886575"/>
              <a:gd name="connsiteX74" fmla="*/ 6755 w 7472381"/>
              <a:gd name="connsiteY74" fmla="*/ 467915 h 6886575"/>
              <a:gd name="connsiteX75" fmla="*/ 255490 w 7472381"/>
              <a:gd name="connsiteY75" fmla="*/ 464344 h 6886575"/>
              <a:gd name="connsiteX76" fmla="*/ 500673 w 7472381"/>
              <a:gd name="connsiteY76" fmla="*/ 535781 h 6886575"/>
              <a:gd name="connsiteX77" fmla="*/ 760069 w 7472381"/>
              <a:gd name="connsiteY77" fmla="*/ 525066 h 6886575"/>
              <a:gd name="connsiteX78" fmla="*/ 1005251 w 7472381"/>
              <a:gd name="connsiteY78" fmla="*/ 560785 h 6886575"/>
              <a:gd name="connsiteX79" fmla="*/ 1218453 w 7472381"/>
              <a:gd name="connsiteY79" fmla="*/ 560785 h 6886575"/>
              <a:gd name="connsiteX80" fmla="*/ 1019464 w 7472381"/>
              <a:gd name="connsiteY80" fmla="*/ 507206 h 6886575"/>
              <a:gd name="connsiteX81" fmla="*/ 944844 w 7472381"/>
              <a:gd name="connsiteY81" fmla="*/ 417909 h 6886575"/>
              <a:gd name="connsiteX82" fmla="*/ 969717 w 7472381"/>
              <a:gd name="connsiteY82" fmla="*/ 335757 h 6886575"/>
              <a:gd name="connsiteX83" fmla="*/ 1051445 w 7472381"/>
              <a:gd name="connsiteY83" fmla="*/ 360759 h 6886575"/>
              <a:gd name="connsiteX84" fmla="*/ 1147386 w 7472381"/>
              <a:gd name="connsiteY84" fmla="*/ 453629 h 6886575"/>
              <a:gd name="connsiteX85" fmla="*/ 1168706 w 7472381"/>
              <a:gd name="connsiteY85" fmla="*/ 396478 h 6886575"/>
              <a:gd name="connsiteX86" fmla="*/ 1225560 w 7472381"/>
              <a:gd name="connsiteY86" fmla="*/ 353615 h 6886575"/>
              <a:gd name="connsiteX87" fmla="*/ 1552469 w 7472381"/>
              <a:gd name="connsiteY87" fmla="*/ 375047 h 6886575"/>
              <a:gd name="connsiteX88" fmla="*/ 1335714 w 7472381"/>
              <a:gd name="connsiteY88" fmla="*/ 192881 h 6886575"/>
              <a:gd name="connsiteX89" fmla="*/ 1197133 w 7472381"/>
              <a:gd name="connsiteY89" fmla="*/ 164306 h 6886575"/>
              <a:gd name="connsiteX90" fmla="*/ 1165153 w 7472381"/>
              <a:gd name="connsiteY90" fmla="*/ 89297 h 6886575"/>
              <a:gd name="connsiteX91" fmla="*/ 1229113 w 7472381"/>
              <a:gd name="connsiteY91" fmla="*/ 71437 h 6886575"/>
              <a:gd name="connsiteX92" fmla="*/ 1548916 w 7472381"/>
              <a:gd name="connsiteY92" fmla="*/ 135731 h 6886575"/>
              <a:gd name="connsiteX93" fmla="*/ 1602217 w 7472381"/>
              <a:gd name="connsiteY93" fmla="*/ 110728 h 6886575"/>
              <a:gd name="connsiteX94" fmla="*/ 1232666 w 7472381"/>
              <a:gd name="connsiteY94" fmla="*/ 0 h 68865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Lst>
            <a:rect l="l" t="t" r="r" b="b"/>
            <a:pathLst>
              <a:path w="7472381" h="6886575">
                <a:moveTo>
                  <a:pt x="1232666" y="0"/>
                </a:moveTo>
                <a:lnTo>
                  <a:pt x="7472381" y="0"/>
                </a:lnTo>
                <a:lnTo>
                  <a:pt x="7472381" y="814388"/>
                </a:lnTo>
                <a:lnTo>
                  <a:pt x="7472381" y="6411516"/>
                </a:lnTo>
                <a:lnTo>
                  <a:pt x="7472381" y="6886575"/>
                </a:lnTo>
                <a:lnTo>
                  <a:pt x="6992676" y="6886575"/>
                </a:lnTo>
                <a:lnTo>
                  <a:pt x="1946893" y="6886575"/>
                </a:lnTo>
                <a:cubicBezTo>
                  <a:pt x="1801205" y="6815137"/>
                  <a:pt x="1662624" y="6729412"/>
                  <a:pt x="1506276" y="6686550"/>
                </a:cubicBezTo>
                <a:cubicBezTo>
                  <a:pt x="1399675" y="6657975"/>
                  <a:pt x="1296627" y="6607969"/>
                  <a:pt x="1314394" y="6457949"/>
                </a:cubicBezTo>
                <a:cubicBezTo>
                  <a:pt x="1317947" y="6415087"/>
                  <a:pt x="1289520" y="6382941"/>
                  <a:pt x="1246880" y="6393656"/>
                </a:cubicBezTo>
                <a:cubicBezTo>
                  <a:pt x="1165153" y="6415087"/>
                  <a:pt x="1126065" y="6354365"/>
                  <a:pt x="1079872" y="6307931"/>
                </a:cubicBezTo>
                <a:cubicBezTo>
                  <a:pt x="998144" y="6225779"/>
                  <a:pt x="919970" y="6140052"/>
                  <a:pt x="788495" y="6125765"/>
                </a:cubicBezTo>
                <a:cubicBezTo>
                  <a:pt x="813369" y="6061471"/>
                  <a:pt x="856009" y="6068615"/>
                  <a:pt x="895097" y="6082903"/>
                </a:cubicBezTo>
                <a:cubicBezTo>
                  <a:pt x="998144" y="6118622"/>
                  <a:pt x="1101192" y="6157912"/>
                  <a:pt x="1204239" y="6193631"/>
                </a:cubicBezTo>
                <a:cubicBezTo>
                  <a:pt x="1271754" y="6215062"/>
                  <a:pt x="1339267" y="6247209"/>
                  <a:pt x="1428102" y="6222206"/>
                </a:cubicBezTo>
                <a:cubicBezTo>
                  <a:pt x="1349928" y="6093619"/>
                  <a:pt x="1218453" y="6068615"/>
                  <a:pt x="1111852" y="6029325"/>
                </a:cubicBezTo>
                <a:cubicBezTo>
                  <a:pt x="980377" y="5979319"/>
                  <a:pt x="902203" y="5886450"/>
                  <a:pt x="806262" y="5779294"/>
                </a:cubicBezTo>
                <a:cubicBezTo>
                  <a:pt x="902203" y="5750719"/>
                  <a:pt x="962610" y="5829300"/>
                  <a:pt x="1040785" y="5825728"/>
                </a:cubicBezTo>
                <a:cubicBezTo>
                  <a:pt x="1044338" y="5815012"/>
                  <a:pt x="1051445" y="5793581"/>
                  <a:pt x="1051445" y="5793581"/>
                </a:cubicBezTo>
                <a:cubicBezTo>
                  <a:pt x="923523" y="5736431"/>
                  <a:pt x="866670" y="5629275"/>
                  <a:pt x="845349" y="5497115"/>
                </a:cubicBezTo>
                <a:cubicBezTo>
                  <a:pt x="838243" y="5429250"/>
                  <a:pt x="792049" y="5407819"/>
                  <a:pt x="745855" y="5375672"/>
                </a:cubicBezTo>
                <a:cubicBezTo>
                  <a:pt x="589507" y="5264943"/>
                  <a:pt x="422499" y="5164931"/>
                  <a:pt x="291024" y="5014913"/>
                </a:cubicBezTo>
                <a:cubicBezTo>
                  <a:pt x="443819" y="5032771"/>
                  <a:pt x="564633" y="5132784"/>
                  <a:pt x="724535" y="5175647"/>
                </a:cubicBezTo>
                <a:cubicBezTo>
                  <a:pt x="596614" y="5011340"/>
                  <a:pt x="429605" y="4925615"/>
                  <a:pt x="276811" y="4825603"/>
                </a:cubicBezTo>
                <a:cubicBezTo>
                  <a:pt x="205743" y="4779169"/>
                  <a:pt x="141783" y="4722018"/>
                  <a:pt x="60055" y="4697016"/>
                </a:cubicBezTo>
                <a:cubicBezTo>
                  <a:pt x="31628" y="4689872"/>
                  <a:pt x="-18119" y="4672013"/>
                  <a:pt x="6755" y="4622006"/>
                </a:cubicBezTo>
                <a:cubicBezTo>
                  <a:pt x="28075" y="4579144"/>
                  <a:pt x="67162" y="4593432"/>
                  <a:pt x="102696" y="4604146"/>
                </a:cubicBezTo>
                <a:cubicBezTo>
                  <a:pt x="187976" y="4632722"/>
                  <a:pt x="280364" y="4632722"/>
                  <a:pt x="397625" y="4632722"/>
                </a:cubicBezTo>
                <a:cubicBezTo>
                  <a:pt x="298131" y="4496990"/>
                  <a:pt x="116909" y="4539853"/>
                  <a:pt x="31628" y="4396978"/>
                </a:cubicBezTo>
                <a:cubicBezTo>
                  <a:pt x="138229" y="4371976"/>
                  <a:pt x="219957" y="4421982"/>
                  <a:pt x="305237" y="4432697"/>
                </a:cubicBezTo>
                <a:cubicBezTo>
                  <a:pt x="383412" y="4443413"/>
                  <a:pt x="401178" y="4418409"/>
                  <a:pt x="383412" y="4339828"/>
                </a:cubicBezTo>
                <a:cubicBezTo>
                  <a:pt x="354985" y="4218385"/>
                  <a:pt x="397625" y="4157662"/>
                  <a:pt x="511333" y="4189810"/>
                </a:cubicBezTo>
                <a:cubicBezTo>
                  <a:pt x="617934" y="4221956"/>
                  <a:pt x="628594" y="4175522"/>
                  <a:pt x="600167" y="4107656"/>
                </a:cubicBezTo>
                <a:cubicBezTo>
                  <a:pt x="557527" y="4007644"/>
                  <a:pt x="603720" y="3929063"/>
                  <a:pt x="635701" y="3843337"/>
                </a:cubicBezTo>
                <a:cubicBezTo>
                  <a:pt x="685448" y="3714750"/>
                  <a:pt x="664128" y="3650456"/>
                  <a:pt x="561080" y="3554015"/>
                </a:cubicBezTo>
                <a:cubicBezTo>
                  <a:pt x="500673" y="3500438"/>
                  <a:pt x="440265" y="3454003"/>
                  <a:pt x="354985" y="3407569"/>
                </a:cubicBezTo>
                <a:cubicBezTo>
                  <a:pt x="550420" y="3382565"/>
                  <a:pt x="347878" y="3296841"/>
                  <a:pt x="415392" y="3243263"/>
                </a:cubicBezTo>
                <a:cubicBezTo>
                  <a:pt x="553973" y="3221831"/>
                  <a:pt x="664128" y="3393282"/>
                  <a:pt x="852456" y="3343275"/>
                </a:cubicBezTo>
                <a:cubicBezTo>
                  <a:pt x="625041" y="3196828"/>
                  <a:pt x="369198" y="3150393"/>
                  <a:pt x="202190" y="2953940"/>
                </a:cubicBezTo>
                <a:cubicBezTo>
                  <a:pt x="241277" y="2911078"/>
                  <a:pt x="280364" y="2953940"/>
                  <a:pt x="312344" y="2936081"/>
                </a:cubicBezTo>
                <a:cubicBezTo>
                  <a:pt x="312344" y="2925365"/>
                  <a:pt x="685448" y="2993232"/>
                  <a:pt x="706768" y="2714625"/>
                </a:cubicBezTo>
                <a:cubicBezTo>
                  <a:pt x="713875" y="2714625"/>
                  <a:pt x="720982" y="2714625"/>
                  <a:pt x="728088" y="2703909"/>
                </a:cubicBezTo>
                <a:cubicBezTo>
                  <a:pt x="767175" y="2664619"/>
                  <a:pt x="731642" y="2571750"/>
                  <a:pt x="795602" y="2564606"/>
                </a:cubicBezTo>
                <a:cubicBezTo>
                  <a:pt x="866670" y="2557462"/>
                  <a:pt x="934184" y="2525315"/>
                  <a:pt x="1008804" y="2543175"/>
                </a:cubicBezTo>
                <a:cubicBezTo>
                  <a:pt x="1065658" y="2557462"/>
                  <a:pt x="1126065" y="2575322"/>
                  <a:pt x="1186473" y="2575322"/>
                </a:cubicBezTo>
                <a:cubicBezTo>
                  <a:pt x="1250433" y="2575322"/>
                  <a:pt x="1339267" y="2696766"/>
                  <a:pt x="1378355" y="2536031"/>
                </a:cubicBezTo>
                <a:cubicBezTo>
                  <a:pt x="1378355" y="2528888"/>
                  <a:pt x="1488509" y="2546747"/>
                  <a:pt x="1548916" y="2553891"/>
                </a:cubicBezTo>
                <a:cubicBezTo>
                  <a:pt x="1598663" y="2561035"/>
                  <a:pt x="1659071" y="2593181"/>
                  <a:pt x="1694604" y="2528888"/>
                </a:cubicBezTo>
                <a:cubicBezTo>
                  <a:pt x="1712371" y="2489596"/>
                  <a:pt x="1627090" y="2418159"/>
                  <a:pt x="1552469" y="2411015"/>
                </a:cubicBezTo>
                <a:cubicBezTo>
                  <a:pt x="1484956" y="2403872"/>
                  <a:pt x="1417442" y="2396728"/>
                  <a:pt x="1353481" y="2411015"/>
                </a:cubicBezTo>
                <a:cubicBezTo>
                  <a:pt x="1275307" y="2428875"/>
                  <a:pt x="1232666" y="2400300"/>
                  <a:pt x="1211346" y="2336007"/>
                </a:cubicBezTo>
                <a:cubicBezTo>
                  <a:pt x="1186473" y="2268141"/>
                  <a:pt x="1140279" y="2232422"/>
                  <a:pt x="1076318" y="2200275"/>
                </a:cubicBezTo>
                <a:cubicBezTo>
                  <a:pt x="919970" y="2121694"/>
                  <a:pt x="770729" y="2028825"/>
                  <a:pt x="600167" y="1982390"/>
                </a:cubicBezTo>
                <a:cubicBezTo>
                  <a:pt x="568187" y="1975246"/>
                  <a:pt x="529100" y="1960959"/>
                  <a:pt x="514886" y="1900238"/>
                </a:cubicBezTo>
                <a:cubicBezTo>
                  <a:pt x="976824" y="1993106"/>
                  <a:pt x="1396121" y="2232422"/>
                  <a:pt x="1872273" y="2218135"/>
                </a:cubicBezTo>
                <a:cubicBezTo>
                  <a:pt x="1744351" y="2143125"/>
                  <a:pt x="1591557" y="2139554"/>
                  <a:pt x="1452975" y="2085975"/>
                </a:cubicBezTo>
                <a:cubicBezTo>
                  <a:pt x="1552469" y="2046685"/>
                  <a:pt x="1644857" y="2089547"/>
                  <a:pt x="1737245" y="2110978"/>
                </a:cubicBezTo>
                <a:cubicBezTo>
                  <a:pt x="1815419" y="2128837"/>
                  <a:pt x="1886486" y="2132410"/>
                  <a:pt x="1893593" y="2021681"/>
                </a:cubicBezTo>
                <a:cubicBezTo>
                  <a:pt x="1893593" y="2010965"/>
                  <a:pt x="1893593" y="2003821"/>
                  <a:pt x="1893593" y="1993106"/>
                </a:cubicBezTo>
                <a:cubicBezTo>
                  <a:pt x="1865166" y="1946672"/>
                  <a:pt x="1826079" y="1925240"/>
                  <a:pt x="1776332" y="1910953"/>
                </a:cubicBezTo>
                <a:cubicBezTo>
                  <a:pt x="1747905" y="1903809"/>
                  <a:pt x="1708818" y="1889522"/>
                  <a:pt x="1708818" y="1857375"/>
                </a:cubicBezTo>
                <a:cubicBezTo>
                  <a:pt x="1712371" y="1735931"/>
                  <a:pt x="1616430" y="1700212"/>
                  <a:pt x="1524043" y="1664493"/>
                </a:cubicBezTo>
                <a:cubicBezTo>
                  <a:pt x="1573790" y="1603772"/>
                  <a:pt x="1616430" y="1646635"/>
                  <a:pt x="1655517" y="1643062"/>
                </a:cubicBezTo>
                <a:cubicBezTo>
                  <a:pt x="1680391" y="1639491"/>
                  <a:pt x="1705264" y="1635919"/>
                  <a:pt x="1705264" y="1603772"/>
                </a:cubicBezTo>
                <a:cubicBezTo>
                  <a:pt x="1705264" y="1578769"/>
                  <a:pt x="1694604" y="1546622"/>
                  <a:pt x="1669731" y="1546622"/>
                </a:cubicBezTo>
                <a:cubicBezTo>
                  <a:pt x="1513383" y="1543050"/>
                  <a:pt x="1424548" y="1371600"/>
                  <a:pt x="1261093" y="1371600"/>
                </a:cubicBezTo>
                <a:cubicBezTo>
                  <a:pt x="1161599" y="1371600"/>
                  <a:pt x="1310841" y="1275159"/>
                  <a:pt x="1229113" y="1235869"/>
                </a:cubicBezTo>
                <a:cubicBezTo>
                  <a:pt x="1211346" y="1225153"/>
                  <a:pt x="1278860" y="1210866"/>
                  <a:pt x="1307287" y="1214437"/>
                </a:cubicBezTo>
                <a:cubicBezTo>
                  <a:pt x="1335714" y="1218009"/>
                  <a:pt x="1360588" y="1243013"/>
                  <a:pt x="1396121" y="1225153"/>
                </a:cubicBezTo>
                <a:cubicBezTo>
                  <a:pt x="1413888" y="1160860"/>
                  <a:pt x="1367694" y="1135856"/>
                  <a:pt x="1325054" y="1117997"/>
                </a:cubicBezTo>
                <a:cubicBezTo>
                  <a:pt x="1232666" y="1075135"/>
                  <a:pt x="1140279" y="1025129"/>
                  <a:pt x="1037231" y="1010841"/>
                </a:cubicBezTo>
                <a:cubicBezTo>
                  <a:pt x="1001698" y="1007269"/>
                  <a:pt x="980377" y="989409"/>
                  <a:pt x="983931" y="953690"/>
                </a:cubicBezTo>
                <a:cubicBezTo>
                  <a:pt x="991037" y="907256"/>
                  <a:pt x="1026571" y="921544"/>
                  <a:pt x="1054998" y="925115"/>
                </a:cubicBezTo>
                <a:cubicBezTo>
                  <a:pt x="1072765" y="928688"/>
                  <a:pt x="1090532" y="939403"/>
                  <a:pt x="1108299" y="914400"/>
                </a:cubicBezTo>
                <a:cubicBezTo>
                  <a:pt x="692555" y="660797"/>
                  <a:pt x="472246" y="675085"/>
                  <a:pt x="6755" y="467915"/>
                </a:cubicBezTo>
                <a:cubicBezTo>
                  <a:pt x="109802" y="428625"/>
                  <a:pt x="184423" y="457200"/>
                  <a:pt x="255490" y="464344"/>
                </a:cubicBezTo>
                <a:cubicBezTo>
                  <a:pt x="433159" y="482203"/>
                  <a:pt x="323004" y="514350"/>
                  <a:pt x="500673" y="535781"/>
                </a:cubicBezTo>
                <a:cubicBezTo>
                  <a:pt x="585954" y="546497"/>
                  <a:pt x="664128" y="582216"/>
                  <a:pt x="760069" y="525066"/>
                </a:cubicBezTo>
                <a:cubicBezTo>
                  <a:pt x="824029" y="485775"/>
                  <a:pt x="927077" y="528637"/>
                  <a:pt x="1005251" y="560785"/>
                </a:cubicBezTo>
                <a:cubicBezTo>
                  <a:pt x="1069212" y="589360"/>
                  <a:pt x="1133172" y="596503"/>
                  <a:pt x="1218453" y="560785"/>
                </a:cubicBezTo>
                <a:cubicBezTo>
                  <a:pt x="1140279" y="539354"/>
                  <a:pt x="1079872" y="521494"/>
                  <a:pt x="1019464" y="507206"/>
                </a:cubicBezTo>
                <a:cubicBezTo>
                  <a:pt x="969717" y="496491"/>
                  <a:pt x="941290" y="471488"/>
                  <a:pt x="944844" y="417909"/>
                </a:cubicBezTo>
                <a:cubicBezTo>
                  <a:pt x="944844" y="389334"/>
                  <a:pt x="934184" y="350044"/>
                  <a:pt x="969717" y="335757"/>
                </a:cubicBezTo>
                <a:cubicBezTo>
                  <a:pt x="998144" y="321469"/>
                  <a:pt x="1037231" y="335757"/>
                  <a:pt x="1051445" y="360759"/>
                </a:cubicBezTo>
                <a:cubicBezTo>
                  <a:pt x="1069212" y="407194"/>
                  <a:pt x="1086978" y="450056"/>
                  <a:pt x="1147386" y="453629"/>
                </a:cubicBezTo>
                <a:cubicBezTo>
                  <a:pt x="1229113" y="460771"/>
                  <a:pt x="1182919" y="432197"/>
                  <a:pt x="1168706" y="396478"/>
                </a:cubicBezTo>
                <a:cubicBezTo>
                  <a:pt x="1154492" y="357188"/>
                  <a:pt x="1197133" y="346472"/>
                  <a:pt x="1225560" y="353615"/>
                </a:cubicBezTo>
                <a:cubicBezTo>
                  <a:pt x="1332161" y="385763"/>
                  <a:pt x="1442315" y="328613"/>
                  <a:pt x="1552469" y="375047"/>
                </a:cubicBezTo>
                <a:cubicBezTo>
                  <a:pt x="1524043" y="260747"/>
                  <a:pt x="1463635" y="210741"/>
                  <a:pt x="1335714" y="192881"/>
                </a:cubicBezTo>
                <a:cubicBezTo>
                  <a:pt x="1289520" y="189310"/>
                  <a:pt x="1239773" y="196453"/>
                  <a:pt x="1197133" y="164306"/>
                </a:cubicBezTo>
                <a:cubicBezTo>
                  <a:pt x="1172259" y="146447"/>
                  <a:pt x="1147386" y="125016"/>
                  <a:pt x="1165153" y="89297"/>
                </a:cubicBezTo>
                <a:cubicBezTo>
                  <a:pt x="1175813" y="64294"/>
                  <a:pt x="1204239" y="64294"/>
                  <a:pt x="1229113" y="71437"/>
                </a:cubicBezTo>
                <a:cubicBezTo>
                  <a:pt x="1332161" y="110728"/>
                  <a:pt x="1442315" y="121444"/>
                  <a:pt x="1548916" y="135731"/>
                </a:cubicBezTo>
                <a:cubicBezTo>
                  <a:pt x="1566683" y="139303"/>
                  <a:pt x="1584450" y="146447"/>
                  <a:pt x="1602217" y="110728"/>
                </a:cubicBezTo>
                <a:cubicBezTo>
                  <a:pt x="1477849" y="78581"/>
                  <a:pt x="1357034" y="35719"/>
                  <a:pt x="1232666" y="0"/>
                </a:cubicBezTo>
                <a:close/>
              </a:path>
            </a:pathLst>
          </a:custGeom>
          <a:solidFill>
            <a:schemeClr val="accent1">
              <a:alpha val="20000"/>
            </a:schemeClr>
          </a:solidFill>
          <a:ln w="32707" cap="flat">
            <a:noFill/>
            <a:prstDash val="solid"/>
            <a:miter/>
          </a:ln>
        </p:spPr>
        <p:txBody>
          <a:bodyPr rtlCol="0" anchor="ctr"/>
          <a:lstStyle/>
          <a:p>
            <a:endParaRPr lang="en-US">
              <a:solidFill>
                <a:schemeClr val="tx1"/>
              </a:solidFill>
            </a:endParaRPr>
          </a:p>
        </p:txBody>
      </p:sp>
      <p:sp>
        <p:nvSpPr>
          <p:cNvPr id="2" name="Title 1">
            <a:extLst>
              <a:ext uri="{FF2B5EF4-FFF2-40B4-BE49-F238E27FC236}">
                <a16:creationId xmlns:a16="http://schemas.microsoft.com/office/drawing/2014/main" id="{146AD042-DE90-4088-8A07-B9A64C2CE03E}"/>
              </a:ext>
            </a:extLst>
          </p:cNvPr>
          <p:cNvSpPr>
            <a:spLocks noGrp="1"/>
          </p:cNvSpPr>
          <p:nvPr>
            <p:ph type="title"/>
          </p:nvPr>
        </p:nvSpPr>
        <p:spPr>
          <a:xfrm>
            <a:off x="839788" y="640080"/>
            <a:ext cx="3886200" cy="2953512"/>
          </a:xfrm>
        </p:spPr>
        <p:txBody>
          <a:bodyPr anchor="b"/>
          <a:lstStyle>
            <a:lvl1pPr>
              <a:defRPr sz="32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BF2FFC98-62A0-445A-BEDA-785BE925A1D8}"/>
              </a:ext>
            </a:extLst>
          </p:cNvPr>
          <p:cNvSpPr>
            <a:spLocks noGrp="1"/>
          </p:cNvSpPr>
          <p:nvPr>
            <p:ph idx="1"/>
          </p:nvPr>
        </p:nvSpPr>
        <p:spPr>
          <a:xfrm>
            <a:off x="7059168" y="640080"/>
            <a:ext cx="4489704" cy="5596128"/>
          </a:xfrm>
        </p:spPr>
        <p:txBody>
          <a:bodyPr anchor="ct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a:extLst>
              <a:ext uri="{FF2B5EF4-FFF2-40B4-BE49-F238E27FC236}">
                <a16:creationId xmlns:a16="http://schemas.microsoft.com/office/drawing/2014/main" id="{DB4D7827-8489-4EE4-88EE-16685FE6DE8A}"/>
              </a:ext>
            </a:extLst>
          </p:cNvPr>
          <p:cNvSpPr>
            <a:spLocks noGrp="1"/>
          </p:cNvSpPr>
          <p:nvPr>
            <p:ph type="body" sz="half" idx="2"/>
          </p:nvPr>
        </p:nvSpPr>
        <p:spPr>
          <a:xfrm>
            <a:off x="839788" y="3776472"/>
            <a:ext cx="3886200" cy="2468880"/>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C33534F-EA91-4A50-B0F6-10D689E458EF}"/>
              </a:ext>
            </a:extLst>
          </p:cNvPr>
          <p:cNvSpPr>
            <a:spLocks noGrp="1"/>
          </p:cNvSpPr>
          <p:nvPr>
            <p:ph type="dt" sz="half" idx="10"/>
          </p:nvPr>
        </p:nvSpPr>
        <p:spPr/>
        <p:txBody>
          <a:bodyPr/>
          <a:lstStyle/>
          <a:p>
            <a:fld id="{3C04E684-10F4-4CC3-A0B9-F03AA7BE37CF}" type="datetimeFigureOut">
              <a:rPr lang="en-US" smtClean="0"/>
              <a:t>6/14/21</a:t>
            </a:fld>
            <a:endParaRPr lang="en-US"/>
          </a:p>
        </p:txBody>
      </p:sp>
      <p:sp>
        <p:nvSpPr>
          <p:cNvPr id="6" name="Footer Placeholder 5">
            <a:extLst>
              <a:ext uri="{FF2B5EF4-FFF2-40B4-BE49-F238E27FC236}">
                <a16:creationId xmlns:a16="http://schemas.microsoft.com/office/drawing/2014/main" id="{6C20F3F7-8B4B-4015-AA9C-109D05B2F146}"/>
              </a:ext>
            </a:extLst>
          </p:cNvPr>
          <p:cNvSpPr>
            <a:spLocks noGrp="1"/>
          </p:cNvSpPr>
          <p:nvPr>
            <p:ph type="ftr" sz="quarter" idx="11"/>
          </p:nvPr>
        </p:nvSpPr>
        <p:spPr/>
        <p:txBody>
          <a:bodyPr/>
          <a:lstStyle>
            <a:lvl1pPr algn="l">
              <a:defRPr/>
            </a:lvl1pPr>
          </a:lstStyle>
          <a:p>
            <a:endParaRPr lang="en-US"/>
          </a:p>
        </p:txBody>
      </p:sp>
      <p:sp>
        <p:nvSpPr>
          <p:cNvPr id="7" name="Slide Number Placeholder 6">
            <a:extLst>
              <a:ext uri="{FF2B5EF4-FFF2-40B4-BE49-F238E27FC236}">
                <a16:creationId xmlns:a16="http://schemas.microsoft.com/office/drawing/2014/main" id="{910B6EE2-78A1-4D01-87BE-A1487FBD271F}"/>
              </a:ext>
            </a:extLst>
          </p:cNvPr>
          <p:cNvSpPr>
            <a:spLocks noGrp="1"/>
          </p:cNvSpPr>
          <p:nvPr>
            <p:ph type="sldNum" sz="quarter" idx="12"/>
          </p:nvPr>
        </p:nvSpPr>
        <p:spPr/>
        <p:txBody>
          <a:bodyPr/>
          <a:lstStyle/>
          <a:p>
            <a:fld id="{51845F5A-061D-4825-9AE9-D7794091C6CF}" type="slidenum">
              <a:rPr lang="en-US" smtClean="0"/>
              <a:t>‹#›</a:t>
            </a:fld>
            <a:endParaRPr lang="en-US"/>
          </a:p>
        </p:txBody>
      </p:sp>
    </p:spTree>
    <p:extLst>
      <p:ext uri="{BB962C8B-B14F-4D97-AF65-F5344CB8AC3E}">
        <p14:creationId xmlns:p14="http://schemas.microsoft.com/office/powerpoint/2010/main" val="108649060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8" name="Graphic 1" descr="Tag=AccentColor&#10;Flavor=Light&#10;Target=Fill">
            <a:extLst>
              <a:ext uri="{FF2B5EF4-FFF2-40B4-BE49-F238E27FC236}">
                <a16:creationId xmlns:a16="http://schemas.microsoft.com/office/drawing/2014/main" id="{0EE21C0F-70D8-4F3C-9392-07559C90EE6E}"/>
              </a:ext>
            </a:extLst>
          </p:cNvPr>
          <p:cNvSpPr/>
          <p:nvPr/>
        </p:nvSpPr>
        <p:spPr>
          <a:xfrm rot="10800000" flipH="1" flipV="1">
            <a:off x="684965" y="1332237"/>
            <a:ext cx="5263732" cy="3841102"/>
          </a:xfrm>
          <a:custGeom>
            <a:avLst/>
            <a:gdLst>
              <a:gd name="connsiteX0" fmla="*/ 5458905 w 6886274"/>
              <a:gd name="connsiteY0" fmla="*/ 754119 h 5025119"/>
              <a:gd name="connsiteX1" fmla="*/ 3455557 w 6886274"/>
              <a:gd name="connsiteY1" fmla="*/ 1027709 h 5025119"/>
              <a:gd name="connsiteX2" fmla="*/ 3338677 w 6886274"/>
              <a:gd name="connsiteY2" fmla="*/ 1021381 h 5025119"/>
              <a:gd name="connsiteX3" fmla="*/ 2518280 w 6886274"/>
              <a:gd name="connsiteY3" fmla="*/ 980435 h 5025119"/>
              <a:gd name="connsiteX4" fmla="*/ 1673687 w 6886274"/>
              <a:gd name="connsiteY4" fmla="*/ 739229 h 5025119"/>
              <a:gd name="connsiteX5" fmla="*/ 1183459 w 6886274"/>
              <a:gd name="connsiteY5" fmla="*/ 397149 h 5025119"/>
              <a:gd name="connsiteX6" fmla="*/ 977987 w 6886274"/>
              <a:gd name="connsiteY6" fmla="*/ 241184 h 5025119"/>
              <a:gd name="connsiteX7" fmla="*/ 788150 w 6886274"/>
              <a:gd name="connsiteY7" fmla="*/ 66980 h 5025119"/>
              <a:gd name="connsiteX8" fmla="*/ 721148 w 6886274"/>
              <a:gd name="connsiteY8" fmla="*/ 31990 h 5025119"/>
              <a:gd name="connsiteX9" fmla="*/ 701792 w 6886274"/>
              <a:gd name="connsiteY9" fmla="*/ 32362 h 5025119"/>
              <a:gd name="connsiteX10" fmla="*/ 686530 w 6886274"/>
              <a:gd name="connsiteY10" fmla="*/ 43157 h 5025119"/>
              <a:gd name="connsiteX11" fmla="*/ 693603 w 6886274"/>
              <a:gd name="connsiteY11" fmla="*/ 58046 h 5025119"/>
              <a:gd name="connsiteX12" fmla="*/ 705886 w 6886274"/>
              <a:gd name="connsiteY12" fmla="*/ 65491 h 5025119"/>
              <a:gd name="connsiteX13" fmla="*/ 762838 w 6886274"/>
              <a:gd name="connsiteY13" fmla="*/ 112764 h 5025119"/>
              <a:gd name="connsiteX14" fmla="*/ 764327 w 6886274"/>
              <a:gd name="connsiteY14" fmla="*/ 140309 h 5025119"/>
              <a:gd name="connsiteX15" fmla="*/ 775121 w 6886274"/>
              <a:gd name="connsiteY15" fmla="*/ 159666 h 5025119"/>
              <a:gd name="connsiteX16" fmla="*/ 823139 w 6886274"/>
              <a:gd name="connsiteY16" fmla="*/ 176416 h 5025119"/>
              <a:gd name="connsiteX17" fmla="*/ 707748 w 6886274"/>
              <a:gd name="connsiteY17" fmla="*/ 109414 h 5025119"/>
              <a:gd name="connsiteX18" fmla="*/ 681319 w 6886274"/>
              <a:gd name="connsiteY18" fmla="*/ 69958 h 5025119"/>
              <a:gd name="connsiteX19" fmla="*/ 640746 w 6886274"/>
              <a:gd name="connsiteY19" fmla="*/ 67352 h 5025119"/>
              <a:gd name="connsiteX20" fmla="*/ 614318 w 6886274"/>
              <a:gd name="connsiteY20" fmla="*/ 61396 h 5025119"/>
              <a:gd name="connsiteX21" fmla="*/ 560716 w 6886274"/>
              <a:gd name="connsiteY21" fmla="*/ 3701 h 5025119"/>
              <a:gd name="connsiteX22" fmla="*/ 540616 w 6886274"/>
              <a:gd name="connsiteY22" fmla="*/ 3701 h 5025119"/>
              <a:gd name="connsiteX23" fmla="*/ 543594 w 6886274"/>
              <a:gd name="connsiteY23" fmla="*/ 21940 h 5025119"/>
              <a:gd name="connsiteX24" fmla="*/ 558855 w 6886274"/>
              <a:gd name="connsiteY24" fmla="*/ 51346 h 5025119"/>
              <a:gd name="connsiteX25" fmla="*/ 557366 w 6886274"/>
              <a:gd name="connsiteY25" fmla="*/ 72563 h 5025119"/>
              <a:gd name="connsiteX26" fmla="*/ 570022 w 6886274"/>
              <a:gd name="connsiteY26" fmla="*/ 120209 h 5025119"/>
              <a:gd name="connsiteX27" fmla="*/ 599801 w 6886274"/>
              <a:gd name="connsiteY27" fmla="*/ 192794 h 5025119"/>
              <a:gd name="connsiteX28" fmla="*/ 614318 w 6886274"/>
              <a:gd name="connsiteY28" fmla="*/ 212150 h 5025119"/>
              <a:gd name="connsiteX29" fmla="*/ 623996 w 6886274"/>
              <a:gd name="connsiteY29" fmla="*/ 220711 h 5025119"/>
              <a:gd name="connsiteX30" fmla="*/ 821278 w 6886274"/>
              <a:gd name="connsiteY30" fmla="*/ 503235 h 5025119"/>
              <a:gd name="connsiteX31" fmla="*/ 1033822 w 6886274"/>
              <a:gd name="connsiteY31" fmla="*/ 694562 h 5025119"/>
              <a:gd name="connsiteX32" fmla="*/ 1039406 w 6886274"/>
              <a:gd name="connsiteY32" fmla="*/ 702378 h 5025119"/>
              <a:gd name="connsiteX33" fmla="*/ 944114 w 6886274"/>
              <a:gd name="connsiteY33" fmla="*/ 662550 h 5025119"/>
              <a:gd name="connsiteX34" fmla="*/ 733432 w 6886274"/>
              <a:gd name="connsiteY34" fmla="*/ 500629 h 5025119"/>
              <a:gd name="connsiteX35" fmla="*/ 606501 w 6886274"/>
              <a:gd name="connsiteY35" fmla="*/ 399755 h 5025119"/>
              <a:gd name="connsiteX36" fmla="*/ 588634 w 6886274"/>
              <a:gd name="connsiteY36" fmla="*/ 381143 h 5025119"/>
              <a:gd name="connsiteX37" fmla="*/ 575978 w 6886274"/>
              <a:gd name="connsiteY37" fmla="*/ 375560 h 5025119"/>
              <a:gd name="connsiteX38" fmla="*/ 567044 w 6886274"/>
              <a:gd name="connsiteY38" fmla="*/ 388588 h 5025119"/>
              <a:gd name="connsiteX39" fmla="*/ 578956 w 6886274"/>
              <a:gd name="connsiteY39" fmla="*/ 437722 h 5025119"/>
              <a:gd name="connsiteX40" fmla="*/ 675736 w 6886274"/>
              <a:gd name="connsiteY40" fmla="*/ 535619 h 5025119"/>
              <a:gd name="connsiteX41" fmla="*/ 811600 w 6886274"/>
              <a:gd name="connsiteY41" fmla="*/ 652872 h 5025119"/>
              <a:gd name="connsiteX42" fmla="*/ 818300 w 6886274"/>
              <a:gd name="connsiteY42" fmla="*/ 666272 h 5025119"/>
              <a:gd name="connsiteX43" fmla="*/ 741621 w 6886274"/>
              <a:gd name="connsiteY43" fmla="*/ 608576 h 5025119"/>
              <a:gd name="connsiteX44" fmla="*/ 666430 w 6886274"/>
              <a:gd name="connsiteY44" fmla="*/ 553114 h 5025119"/>
              <a:gd name="connsiteX45" fmla="*/ 645585 w 6886274"/>
              <a:gd name="connsiteY45" fmla="*/ 547903 h 5025119"/>
              <a:gd name="connsiteX46" fmla="*/ 640002 w 6886274"/>
              <a:gd name="connsiteY46" fmla="*/ 570236 h 5025119"/>
              <a:gd name="connsiteX47" fmla="*/ 675736 w 6886274"/>
              <a:gd name="connsiteY47" fmla="*/ 628677 h 5025119"/>
              <a:gd name="connsiteX48" fmla="*/ 855896 w 6886274"/>
              <a:gd name="connsiteY48" fmla="*/ 786875 h 5025119"/>
              <a:gd name="connsiteX49" fmla="*/ 946348 w 6886274"/>
              <a:gd name="connsiteY49" fmla="*/ 877699 h 5025119"/>
              <a:gd name="connsiteX50" fmla="*/ 950442 w 6886274"/>
              <a:gd name="connsiteY50" fmla="*/ 899661 h 5025119"/>
              <a:gd name="connsiteX51" fmla="*/ 991760 w 6886274"/>
              <a:gd name="connsiteY51" fmla="*/ 937629 h 5025119"/>
              <a:gd name="connsiteX52" fmla="*/ 1018188 w 6886274"/>
              <a:gd name="connsiteY52" fmla="*/ 945445 h 5025119"/>
              <a:gd name="connsiteX53" fmla="*/ 1315601 w 6886274"/>
              <a:gd name="connsiteY53" fmla="*/ 1196329 h 5025119"/>
              <a:gd name="connsiteX54" fmla="*/ 1454443 w 6886274"/>
              <a:gd name="connsiteY54" fmla="*/ 1279709 h 5025119"/>
              <a:gd name="connsiteX55" fmla="*/ 1454443 w 6886274"/>
              <a:gd name="connsiteY55" fmla="*/ 1285665 h 5025119"/>
              <a:gd name="connsiteX56" fmla="*/ 1453327 w 6886274"/>
              <a:gd name="connsiteY56" fmla="*/ 1291993 h 5025119"/>
              <a:gd name="connsiteX57" fmla="*/ 1256416 w 6886274"/>
              <a:gd name="connsiteY57" fmla="*/ 1166923 h 5025119"/>
              <a:gd name="connsiteX58" fmla="*/ 745715 w 6886274"/>
              <a:gd name="connsiteY58" fmla="*/ 798786 h 5025119"/>
              <a:gd name="connsiteX59" fmla="*/ 592356 w 6886274"/>
              <a:gd name="connsiteY59" fmla="*/ 656966 h 5025119"/>
              <a:gd name="connsiteX60" fmla="*/ 485526 w 6886274"/>
              <a:gd name="connsiteY60" fmla="*/ 567259 h 5025119"/>
              <a:gd name="connsiteX61" fmla="*/ 430063 w 6886274"/>
              <a:gd name="connsiteY61" fmla="*/ 550136 h 5025119"/>
              <a:gd name="connsiteX62" fmla="*/ 408846 w 6886274"/>
              <a:gd name="connsiteY62" fmla="*/ 563164 h 5025119"/>
              <a:gd name="connsiteX63" fmla="*/ 421130 w 6886274"/>
              <a:gd name="connsiteY63" fmla="*/ 581403 h 5025119"/>
              <a:gd name="connsiteX64" fmla="*/ 426713 w 6886274"/>
              <a:gd name="connsiteY64" fmla="*/ 584009 h 5025119"/>
              <a:gd name="connsiteX65" fmla="*/ 487015 w 6886274"/>
              <a:gd name="connsiteY65" fmla="*/ 635005 h 5025119"/>
              <a:gd name="connsiteX66" fmla="*/ 487015 w 6886274"/>
              <a:gd name="connsiteY66" fmla="*/ 655105 h 5025119"/>
              <a:gd name="connsiteX67" fmla="*/ 497437 w 6886274"/>
              <a:gd name="connsiteY67" fmla="*/ 678183 h 5025119"/>
              <a:gd name="connsiteX68" fmla="*/ 539871 w 6886274"/>
              <a:gd name="connsiteY68" fmla="*/ 691584 h 5025119"/>
              <a:gd name="connsiteX69" fmla="*/ 485898 w 6886274"/>
              <a:gd name="connsiteY69" fmla="*/ 681906 h 5025119"/>
              <a:gd name="connsiteX70" fmla="*/ 410335 w 6886274"/>
              <a:gd name="connsiteY70" fmla="*/ 600387 h 5025119"/>
              <a:gd name="connsiteX71" fmla="*/ 397307 w 6886274"/>
              <a:gd name="connsiteY71" fmla="*/ 582892 h 5025119"/>
              <a:gd name="connsiteX72" fmla="*/ 363062 w 6886274"/>
              <a:gd name="connsiteY72" fmla="*/ 584009 h 5025119"/>
              <a:gd name="connsiteX73" fmla="*/ 334772 w 6886274"/>
              <a:gd name="connsiteY73" fmla="*/ 578426 h 5025119"/>
              <a:gd name="connsiteX74" fmla="*/ 281915 w 6886274"/>
              <a:gd name="connsiteY74" fmla="*/ 522219 h 5025119"/>
              <a:gd name="connsiteX75" fmla="*/ 263304 w 6886274"/>
              <a:gd name="connsiteY75" fmla="*/ 521846 h 5025119"/>
              <a:gd name="connsiteX76" fmla="*/ 263676 w 6886274"/>
              <a:gd name="connsiteY76" fmla="*/ 538225 h 5025119"/>
              <a:gd name="connsiteX77" fmla="*/ 275215 w 6886274"/>
              <a:gd name="connsiteY77" fmla="*/ 563164 h 5025119"/>
              <a:gd name="connsiteX78" fmla="*/ 271121 w 6886274"/>
              <a:gd name="connsiteY78" fmla="*/ 604854 h 5025119"/>
              <a:gd name="connsiteX79" fmla="*/ 274471 w 6886274"/>
              <a:gd name="connsiteY79" fmla="*/ 627560 h 5025119"/>
              <a:gd name="connsiteX80" fmla="*/ 319138 w 6886274"/>
              <a:gd name="connsiteY80" fmla="*/ 718012 h 5025119"/>
              <a:gd name="connsiteX81" fmla="*/ 326583 w 6886274"/>
              <a:gd name="connsiteY81" fmla="*/ 729551 h 5025119"/>
              <a:gd name="connsiteX82" fmla="*/ 349289 w 6886274"/>
              <a:gd name="connsiteY82" fmla="*/ 748163 h 5025119"/>
              <a:gd name="connsiteX83" fmla="*/ 528332 w 6886274"/>
              <a:gd name="connsiteY83" fmla="*/ 1007608 h 5025119"/>
              <a:gd name="connsiteX84" fmla="*/ 766932 w 6886274"/>
              <a:gd name="connsiteY84" fmla="*/ 1222758 h 5025119"/>
              <a:gd name="connsiteX85" fmla="*/ 681319 w 6886274"/>
              <a:gd name="connsiteY85" fmla="*/ 1190746 h 5025119"/>
              <a:gd name="connsiteX86" fmla="*/ 469520 w 6886274"/>
              <a:gd name="connsiteY86" fmla="*/ 1032920 h 5025119"/>
              <a:gd name="connsiteX87" fmla="*/ 325466 w 6886274"/>
              <a:gd name="connsiteY87" fmla="*/ 917900 h 5025119"/>
              <a:gd name="connsiteX88" fmla="*/ 312066 w 6886274"/>
              <a:gd name="connsiteY88" fmla="*/ 903383 h 5025119"/>
              <a:gd name="connsiteX89" fmla="*/ 296805 w 6886274"/>
              <a:gd name="connsiteY89" fmla="*/ 895566 h 5025119"/>
              <a:gd name="connsiteX90" fmla="*/ 288243 w 6886274"/>
              <a:gd name="connsiteY90" fmla="*/ 910828 h 5025119"/>
              <a:gd name="connsiteX91" fmla="*/ 309460 w 6886274"/>
              <a:gd name="connsiteY91" fmla="*/ 971129 h 5025119"/>
              <a:gd name="connsiteX92" fmla="*/ 407729 w 6886274"/>
              <a:gd name="connsiteY92" fmla="*/ 1062698 h 5025119"/>
              <a:gd name="connsiteX93" fmla="*/ 544338 w 6886274"/>
              <a:gd name="connsiteY93" fmla="*/ 1189257 h 5025119"/>
              <a:gd name="connsiteX94" fmla="*/ 454630 w 6886274"/>
              <a:gd name="connsiteY94" fmla="*/ 1120766 h 5025119"/>
              <a:gd name="connsiteX95" fmla="*/ 385396 w 6886274"/>
              <a:gd name="connsiteY95" fmla="*/ 1070515 h 5025119"/>
              <a:gd name="connsiteX96" fmla="*/ 366040 w 6886274"/>
              <a:gd name="connsiteY96" fmla="*/ 1067537 h 5025119"/>
              <a:gd name="connsiteX97" fmla="*/ 361573 w 6886274"/>
              <a:gd name="connsiteY97" fmla="*/ 1086149 h 5025119"/>
              <a:gd name="connsiteX98" fmla="*/ 402146 w 6886274"/>
              <a:gd name="connsiteY98" fmla="*/ 1152778 h 5025119"/>
              <a:gd name="connsiteX99" fmla="*/ 475475 w 6886274"/>
              <a:gd name="connsiteY99" fmla="*/ 1218663 h 5025119"/>
              <a:gd name="connsiteX100" fmla="*/ 393957 w 6886274"/>
              <a:gd name="connsiteY100" fmla="*/ 1201913 h 5025119"/>
              <a:gd name="connsiteX101" fmla="*/ 460586 w 6886274"/>
              <a:gd name="connsiteY101" fmla="*/ 1260353 h 5025119"/>
              <a:gd name="connsiteX102" fmla="*/ 561089 w 6886274"/>
              <a:gd name="connsiteY102" fmla="*/ 1291993 h 5025119"/>
              <a:gd name="connsiteX103" fmla="*/ 602034 w 6886274"/>
              <a:gd name="connsiteY103" fmla="*/ 1328843 h 5025119"/>
              <a:gd name="connsiteX104" fmla="*/ 641863 w 6886274"/>
              <a:gd name="connsiteY104" fmla="*/ 1368672 h 5025119"/>
              <a:gd name="connsiteX105" fmla="*/ 651541 w 6886274"/>
              <a:gd name="connsiteY105" fmla="*/ 1404406 h 5025119"/>
              <a:gd name="connsiteX106" fmla="*/ 688392 w 6886274"/>
              <a:gd name="connsiteY106" fmla="*/ 1457263 h 5025119"/>
              <a:gd name="connsiteX107" fmla="*/ 692486 w 6886274"/>
              <a:gd name="connsiteY107" fmla="*/ 1458008 h 5025119"/>
              <a:gd name="connsiteX108" fmla="*/ 719287 w 6886274"/>
              <a:gd name="connsiteY108" fmla="*/ 1485181 h 5025119"/>
              <a:gd name="connsiteX109" fmla="*/ 745343 w 6886274"/>
              <a:gd name="connsiteY109" fmla="*/ 1512353 h 5025119"/>
              <a:gd name="connsiteX110" fmla="*/ 750926 w 6886274"/>
              <a:gd name="connsiteY110" fmla="*/ 1516448 h 5025119"/>
              <a:gd name="connsiteX111" fmla="*/ 890141 w 6886274"/>
              <a:gd name="connsiteY111" fmla="*/ 1685813 h 5025119"/>
              <a:gd name="connsiteX112" fmla="*/ 899074 w 6886274"/>
              <a:gd name="connsiteY112" fmla="*/ 1693630 h 5025119"/>
              <a:gd name="connsiteX113" fmla="*/ 605012 w 6886274"/>
              <a:gd name="connsiteY113" fmla="*/ 1669435 h 5025119"/>
              <a:gd name="connsiteX114" fmla="*/ 229431 w 6886274"/>
              <a:gd name="connsiteY114" fmla="*/ 1545110 h 5025119"/>
              <a:gd name="connsiteX115" fmla="*/ 251765 w 6886274"/>
              <a:gd name="connsiteY115" fmla="*/ 1614717 h 5025119"/>
              <a:gd name="connsiteX116" fmla="*/ 237992 w 6886274"/>
              <a:gd name="connsiteY116" fmla="*/ 1675391 h 5025119"/>
              <a:gd name="connsiteX117" fmla="*/ 232781 w 6886274"/>
              <a:gd name="connsiteY117" fmla="*/ 1807160 h 5025119"/>
              <a:gd name="connsiteX118" fmla="*/ 236131 w 6886274"/>
              <a:gd name="connsiteY118" fmla="*/ 1828750 h 5025119"/>
              <a:gd name="connsiteX119" fmla="*/ 152007 w 6886274"/>
              <a:gd name="connsiteY119" fmla="*/ 1842150 h 5025119"/>
              <a:gd name="connsiteX120" fmla="*/ 653030 w 6886274"/>
              <a:gd name="connsiteY120" fmla="*/ 2213265 h 5025119"/>
              <a:gd name="connsiteX121" fmla="*/ 318394 w 6886274"/>
              <a:gd name="connsiteY121" fmla="*/ 2143285 h 5025119"/>
              <a:gd name="connsiteX122" fmla="*/ 272982 w 6886274"/>
              <a:gd name="connsiteY122" fmla="*/ 2258305 h 5025119"/>
              <a:gd name="connsiteX123" fmla="*/ 430435 w 6886274"/>
              <a:gd name="connsiteY123" fmla="*/ 2360668 h 5025119"/>
              <a:gd name="connsiteX124" fmla="*/ 488876 w 6886274"/>
              <a:gd name="connsiteY124" fmla="*/ 2563162 h 5025119"/>
              <a:gd name="connsiteX125" fmla="*/ 460586 w 6886274"/>
              <a:gd name="connsiteY125" fmla="*/ 2748533 h 5025119"/>
              <a:gd name="connsiteX126" fmla="*/ 393212 w 6886274"/>
              <a:gd name="connsiteY126" fmla="*/ 2807345 h 5025119"/>
              <a:gd name="connsiteX127" fmla="*/ 295688 w 6886274"/>
              <a:gd name="connsiteY127" fmla="*/ 2913059 h 5025119"/>
              <a:gd name="connsiteX128" fmla="*/ 235386 w 6886274"/>
              <a:gd name="connsiteY128" fmla="*/ 2978572 h 5025119"/>
              <a:gd name="connsiteX129" fmla="*/ 25448 w 6886274"/>
              <a:gd name="connsiteY129" fmla="*/ 2952888 h 5025119"/>
              <a:gd name="connsiteX130" fmla="*/ 305738 w 6886274"/>
              <a:gd name="connsiteY130" fmla="*/ 3119275 h 5025119"/>
              <a:gd name="connsiteX131" fmla="*/ 79049 w 6886274"/>
              <a:gd name="connsiteY131" fmla="*/ 3098430 h 5025119"/>
              <a:gd name="connsiteX132" fmla="*/ 4975 w 6886274"/>
              <a:gd name="connsiteY132" fmla="*/ 3109969 h 5025119"/>
              <a:gd name="connsiteX133" fmla="*/ 47037 w 6886274"/>
              <a:gd name="connsiteY133" fmla="*/ 3163943 h 5025119"/>
              <a:gd name="connsiteX134" fmla="*/ 213425 w 6886274"/>
              <a:gd name="connsiteY134" fmla="*/ 3255139 h 5025119"/>
              <a:gd name="connsiteX135" fmla="*/ 556622 w 6886274"/>
              <a:gd name="connsiteY135" fmla="*/ 3502301 h 5025119"/>
              <a:gd name="connsiteX136" fmla="*/ 224592 w 6886274"/>
              <a:gd name="connsiteY136" fmla="*/ 3388771 h 5025119"/>
              <a:gd name="connsiteX137" fmla="*/ 574861 w 6886274"/>
              <a:gd name="connsiteY137" fmla="*/ 3643004 h 5025119"/>
              <a:gd name="connsiteX138" fmla="*/ 652657 w 6886274"/>
              <a:gd name="connsiteY138" fmla="*/ 3727501 h 5025119"/>
              <a:gd name="connsiteX139" fmla="*/ 810111 w 6886274"/>
              <a:gd name="connsiteY139" fmla="*/ 3937067 h 5025119"/>
              <a:gd name="connsiteX140" fmla="*/ 802294 w 6886274"/>
              <a:gd name="connsiteY140" fmla="*/ 3960890 h 5025119"/>
              <a:gd name="connsiteX141" fmla="*/ 620646 w 6886274"/>
              <a:gd name="connsiteY141" fmla="*/ 3927017 h 5025119"/>
              <a:gd name="connsiteX142" fmla="*/ 856268 w 6886274"/>
              <a:gd name="connsiteY142" fmla="*/ 4103082 h 5025119"/>
              <a:gd name="connsiteX143" fmla="*/ 1099707 w 6886274"/>
              <a:gd name="connsiteY143" fmla="*/ 4238574 h 5025119"/>
              <a:gd name="connsiteX144" fmla="*/ 926992 w 6886274"/>
              <a:gd name="connsiteY144" fmla="*/ 4218102 h 5025119"/>
              <a:gd name="connsiteX145" fmla="*/ 689508 w 6886274"/>
              <a:gd name="connsiteY145" fmla="*/ 4140677 h 5025119"/>
              <a:gd name="connsiteX146" fmla="*/ 606873 w 6886274"/>
              <a:gd name="connsiteY146" fmla="*/ 4169711 h 5025119"/>
              <a:gd name="connsiteX147" fmla="*/ 831701 w 6886274"/>
              <a:gd name="connsiteY147" fmla="*/ 4297759 h 5025119"/>
              <a:gd name="connsiteX148" fmla="*/ 960493 w 6886274"/>
              <a:gd name="connsiteY148" fmla="*/ 4356944 h 5025119"/>
              <a:gd name="connsiteX149" fmla="*/ 1012233 w 6886274"/>
              <a:gd name="connsiteY149" fmla="*/ 4402356 h 5025119"/>
              <a:gd name="connsiteX150" fmla="*/ 1159636 w 6886274"/>
              <a:gd name="connsiteY150" fmla="*/ 4564276 h 5025119"/>
              <a:gd name="connsiteX151" fmla="*/ 1592169 w 6886274"/>
              <a:gd name="connsiteY151" fmla="*/ 4741458 h 5025119"/>
              <a:gd name="connsiteX152" fmla="*/ 3110499 w 6886274"/>
              <a:gd name="connsiteY152" fmla="*/ 5032171 h 5025119"/>
              <a:gd name="connsiteX153" fmla="*/ 6033630 w 6886274"/>
              <a:gd name="connsiteY153" fmla="*/ 4091915 h 5025119"/>
              <a:gd name="connsiteX154" fmla="*/ 6180661 w 6886274"/>
              <a:gd name="connsiteY154" fmla="*/ 3957912 h 5025119"/>
              <a:gd name="connsiteX155" fmla="*/ 6305359 w 6886274"/>
              <a:gd name="connsiteY155" fmla="*/ 3837309 h 5025119"/>
              <a:gd name="connsiteX156" fmla="*/ 6240218 w 6886274"/>
              <a:gd name="connsiteY156" fmla="*/ 3796364 h 5025119"/>
              <a:gd name="connsiteX157" fmla="*/ 6328437 w 6886274"/>
              <a:gd name="connsiteY157" fmla="*/ 3681344 h 5025119"/>
              <a:gd name="connsiteX158" fmla="*/ 6608355 w 6886274"/>
              <a:gd name="connsiteY158" fmla="*/ 3326236 h 5025119"/>
              <a:gd name="connsiteX159" fmla="*/ 6731191 w 6886274"/>
              <a:gd name="connsiteY159" fmla="*/ 3248067 h 5025119"/>
              <a:gd name="connsiteX160" fmla="*/ 6880456 w 6886274"/>
              <a:gd name="connsiteY160" fmla="*/ 3051529 h 5025119"/>
              <a:gd name="connsiteX161" fmla="*/ 6901673 w 6886274"/>
              <a:gd name="connsiteY161" fmla="*/ 2763795 h 5025119"/>
              <a:gd name="connsiteX162" fmla="*/ 6871150 w 6886274"/>
              <a:gd name="connsiteY162" fmla="*/ 2948421 h 5025119"/>
              <a:gd name="connsiteX163" fmla="*/ 6848444 w 6886274"/>
              <a:gd name="connsiteY163" fmla="*/ 2890353 h 5025119"/>
              <a:gd name="connsiteX164" fmla="*/ 6878223 w 6886274"/>
              <a:gd name="connsiteY164" fmla="*/ 2873230 h 5025119"/>
              <a:gd name="connsiteX165" fmla="*/ 6762459 w 6886274"/>
              <a:gd name="connsiteY165" fmla="*/ 2568745 h 5025119"/>
              <a:gd name="connsiteX166" fmla="*/ 6673123 w 6886274"/>
              <a:gd name="connsiteY166" fmla="*/ 2451493 h 5025119"/>
              <a:gd name="connsiteX167" fmla="*/ 6662700 w 6886274"/>
              <a:gd name="connsiteY167" fmla="*/ 2346896 h 5025119"/>
              <a:gd name="connsiteX168" fmla="*/ 6487752 w 6886274"/>
              <a:gd name="connsiteY168" fmla="*/ 2285105 h 5025119"/>
              <a:gd name="connsiteX169" fmla="*/ 6652278 w 6886274"/>
              <a:gd name="connsiteY169" fmla="*/ 2063628 h 5025119"/>
              <a:gd name="connsiteX170" fmla="*/ 6668656 w 6886274"/>
              <a:gd name="connsiteY170" fmla="*/ 2017843 h 5025119"/>
              <a:gd name="connsiteX171" fmla="*/ 6570015 w 6886274"/>
              <a:gd name="connsiteY171" fmla="*/ 1854062 h 5025119"/>
              <a:gd name="connsiteX172" fmla="*/ 6554009 w 6886274"/>
              <a:gd name="connsiteY172" fmla="*/ 1827633 h 5025119"/>
              <a:gd name="connsiteX173" fmla="*/ 6517531 w 6886274"/>
              <a:gd name="connsiteY173" fmla="*/ 1775149 h 5025119"/>
              <a:gd name="connsiteX174" fmla="*/ 6412934 w 6886274"/>
              <a:gd name="connsiteY174" fmla="*/ 1762493 h 5025119"/>
              <a:gd name="connsiteX175" fmla="*/ 6467279 w 6886274"/>
              <a:gd name="connsiteY175" fmla="*/ 1725642 h 5025119"/>
              <a:gd name="connsiteX176" fmla="*/ 6572621 w 6886274"/>
              <a:gd name="connsiteY176" fmla="*/ 1600200 h 5025119"/>
              <a:gd name="connsiteX177" fmla="*/ 6502641 w 6886274"/>
              <a:gd name="connsiteY177" fmla="*/ 1480341 h 5025119"/>
              <a:gd name="connsiteX178" fmla="*/ 6481796 w 6886274"/>
              <a:gd name="connsiteY178" fmla="*/ 1461358 h 5025119"/>
              <a:gd name="connsiteX179" fmla="*/ 6509713 w 6886274"/>
              <a:gd name="connsiteY179" fmla="*/ 1436418 h 5025119"/>
              <a:gd name="connsiteX180" fmla="*/ 6567037 w 6886274"/>
              <a:gd name="connsiteY180" fmla="*/ 1348199 h 5025119"/>
              <a:gd name="connsiteX181" fmla="*/ 6596816 w 6886274"/>
              <a:gd name="connsiteY181" fmla="*/ 1286781 h 5025119"/>
              <a:gd name="connsiteX182" fmla="*/ 6632178 w 6886274"/>
              <a:gd name="connsiteY182" fmla="*/ 1261842 h 5025119"/>
              <a:gd name="connsiteX183" fmla="*/ 6639994 w 6886274"/>
              <a:gd name="connsiteY183" fmla="*/ 1240625 h 5025119"/>
              <a:gd name="connsiteX184" fmla="*/ 6622127 w 6886274"/>
              <a:gd name="connsiteY184" fmla="*/ 1136400 h 5025119"/>
              <a:gd name="connsiteX185" fmla="*/ 6612077 w 6886274"/>
              <a:gd name="connsiteY185" fmla="*/ 1109599 h 5025119"/>
              <a:gd name="connsiteX186" fmla="*/ 6531675 w 6886274"/>
              <a:gd name="connsiteY186" fmla="*/ 1009469 h 5025119"/>
              <a:gd name="connsiteX187" fmla="*/ 6456113 w 6886274"/>
              <a:gd name="connsiteY187" fmla="*/ 845315 h 5025119"/>
              <a:gd name="connsiteX188" fmla="*/ 6440851 w 6886274"/>
              <a:gd name="connsiteY188" fmla="*/ 739229 h 5025119"/>
              <a:gd name="connsiteX189" fmla="*/ 6434523 w 6886274"/>
              <a:gd name="connsiteY189" fmla="*/ 715034 h 5025119"/>
              <a:gd name="connsiteX190" fmla="*/ 6432290 w 6886274"/>
              <a:gd name="connsiteY190" fmla="*/ 617510 h 5025119"/>
              <a:gd name="connsiteX191" fmla="*/ 6416284 w 6886274"/>
              <a:gd name="connsiteY191" fmla="*/ 595176 h 5025119"/>
              <a:gd name="connsiteX192" fmla="*/ 6267763 w 6886274"/>
              <a:gd name="connsiteY192" fmla="*/ 591826 h 5025119"/>
              <a:gd name="connsiteX193" fmla="*/ 6236496 w 6886274"/>
              <a:gd name="connsiteY193" fmla="*/ 521102 h 5025119"/>
              <a:gd name="connsiteX194" fmla="*/ 6257341 w 6886274"/>
              <a:gd name="connsiteY194" fmla="*/ 487229 h 5025119"/>
              <a:gd name="connsiteX195" fmla="*/ 6248780 w 6886274"/>
              <a:gd name="connsiteY195" fmla="*/ 465267 h 5025119"/>
              <a:gd name="connsiteX196" fmla="*/ 6226818 w 6886274"/>
              <a:gd name="connsiteY196" fmla="*/ 473456 h 5025119"/>
              <a:gd name="connsiteX197" fmla="*/ 6115149 w 6886274"/>
              <a:gd name="connsiteY197" fmla="*/ 551625 h 5025119"/>
              <a:gd name="connsiteX198" fmla="*/ 5951739 w 6886274"/>
              <a:gd name="connsiteY198" fmla="*/ 659944 h 5025119"/>
              <a:gd name="connsiteX199" fmla="*/ 5917122 w 6886274"/>
              <a:gd name="connsiteY199" fmla="*/ 644310 h 5025119"/>
              <a:gd name="connsiteX200" fmla="*/ 5890694 w 6886274"/>
              <a:gd name="connsiteY200" fmla="*/ 630538 h 5025119"/>
              <a:gd name="connsiteX201" fmla="*/ 5837464 w 6886274"/>
              <a:gd name="connsiteY201" fmla="*/ 646916 h 5025119"/>
              <a:gd name="connsiteX202" fmla="*/ 5809175 w 6886274"/>
              <a:gd name="connsiteY202" fmla="*/ 683395 h 5025119"/>
              <a:gd name="connsiteX203" fmla="*/ 5815503 w 6886274"/>
              <a:gd name="connsiteY203" fmla="*/ 698656 h 5025119"/>
              <a:gd name="connsiteX204" fmla="*/ 5746268 w 6886274"/>
              <a:gd name="connsiteY204" fmla="*/ 667389 h 5025119"/>
              <a:gd name="connsiteX205" fmla="*/ 5458905 w 6886274"/>
              <a:gd name="connsiteY205" fmla="*/ 754119 h 5025119"/>
              <a:gd name="connsiteX206" fmla="*/ 885302 w 6886274"/>
              <a:gd name="connsiteY206" fmla="*/ 1333310 h 5025119"/>
              <a:gd name="connsiteX207" fmla="*/ 862596 w 6886274"/>
              <a:gd name="connsiteY207" fmla="*/ 1314326 h 5025119"/>
              <a:gd name="connsiteX208" fmla="*/ 866318 w 6886274"/>
              <a:gd name="connsiteY208" fmla="*/ 1309860 h 5025119"/>
              <a:gd name="connsiteX209" fmla="*/ 912103 w 6886274"/>
              <a:gd name="connsiteY209" fmla="*/ 1341127 h 5025119"/>
              <a:gd name="connsiteX210" fmla="*/ 885302 w 6886274"/>
              <a:gd name="connsiteY210" fmla="*/ 1333310 h 5025119"/>
              <a:gd name="connsiteX211" fmla="*/ 1140280 w 6886274"/>
              <a:gd name="connsiteY211" fmla="*/ 787619 h 5025119"/>
              <a:gd name="connsiteX212" fmla="*/ 1414987 w 6886274"/>
              <a:gd name="connsiteY212" fmla="*/ 975596 h 5025119"/>
              <a:gd name="connsiteX213" fmla="*/ 1410892 w 6886274"/>
              <a:gd name="connsiteY213" fmla="*/ 980063 h 5025119"/>
              <a:gd name="connsiteX214" fmla="*/ 1140280 w 6886274"/>
              <a:gd name="connsiteY214" fmla="*/ 787619 h 50251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Lst>
            <a:rect l="l" t="t" r="r" b="b"/>
            <a:pathLst>
              <a:path w="6886274" h="5025119">
                <a:moveTo>
                  <a:pt x="5458905" y="754119"/>
                </a:moveTo>
                <a:cubicBezTo>
                  <a:pt x="5417216" y="775336"/>
                  <a:pt x="4594585" y="1111088"/>
                  <a:pt x="3455557" y="1027709"/>
                </a:cubicBezTo>
                <a:cubicBezTo>
                  <a:pt x="3415356" y="1024731"/>
                  <a:pt x="3377389" y="1022869"/>
                  <a:pt x="3338677" y="1021381"/>
                </a:cubicBezTo>
                <a:cubicBezTo>
                  <a:pt x="2996224" y="1006119"/>
                  <a:pt x="2660100" y="998674"/>
                  <a:pt x="2518280" y="980435"/>
                </a:cubicBezTo>
                <a:cubicBezTo>
                  <a:pt x="2407355" y="965918"/>
                  <a:pt x="1840075" y="843082"/>
                  <a:pt x="1673687" y="739229"/>
                </a:cubicBezTo>
                <a:cubicBezTo>
                  <a:pt x="1503578" y="632771"/>
                  <a:pt x="1343146" y="515146"/>
                  <a:pt x="1183459" y="397149"/>
                </a:cubicBezTo>
                <a:cubicBezTo>
                  <a:pt x="1114224" y="346153"/>
                  <a:pt x="1040522" y="299624"/>
                  <a:pt x="977987" y="241184"/>
                </a:cubicBezTo>
                <a:cubicBezTo>
                  <a:pt x="915453" y="182372"/>
                  <a:pt x="855896" y="121326"/>
                  <a:pt x="788150" y="66980"/>
                </a:cubicBezTo>
                <a:cubicBezTo>
                  <a:pt x="768794" y="51346"/>
                  <a:pt x="749438" y="34596"/>
                  <a:pt x="721148" y="31990"/>
                </a:cubicBezTo>
                <a:cubicBezTo>
                  <a:pt x="714820" y="31246"/>
                  <a:pt x="708120" y="31618"/>
                  <a:pt x="701792" y="32362"/>
                </a:cubicBezTo>
                <a:cubicBezTo>
                  <a:pt x="694720" y="33107"/>
                  <a:pt x="689136" y="36829"/>
                  <a:pt x="686530" y="43157"/>
                </a:cubicBezTo>
                <a:cubicBezTo>
                  <a:pt x="683925" y="50230"/>
                  <a:pt x="688392" y="54324"/>
                  <a:pt x="693603" y="58046"/>
                </a:cubicBezTo>
                <a:cubicBezTo>
                  <a:pt x="697325" y="60652"/>
                  <a:pt x="701047" y="64747"/>
                  <a:pt x="705886" y="65491"/>
                </a:cubicBezTo>
                <a:cubicBezTo>
                  <a:pt x="736782" y="69958"/>
                  <a:pt x="748321" y="92664"/>
                  <a:pt x="762838" y="112764"/>
                </a:cubicBezTo>
                <a:cubicBezTo>
                  <a:pt x="769166" y="121326"/>
                  <a:pt x="775866" y="128026"/>
                  <a:pt x="764327" y="140309"/>
                </a:cubicBezTo>
                <a:cubicBezTo>
                  <a:pt x="754277" y="151104"/>
                  <a:pt x="764699" y="156688"/>
                  <a:pt x="775121" y="159666"/>
                </a:cubicBezTo>
                <a:cubicBezTo>
                  <a:pt x="789638" y="163760"/>
                  <a:pt x="806761" y="163016"/>
                  <a:pt x="823139" y="176416"/>
                </a:cubicBezTo>
                <a:cubicBezTo>
                  <a:pt x="761721" y="177533"/>
                  <a:pt x="735665" y="142171"/>
                  <a:pt x="707748" y="109414"/>
                </a:cubicBezTo>
                <a:cubicBezTo>
                  <a:pt x="697325" y="97503"/>
                  <a:pt x="690253" y="83358"/>
                  <a:pt x="681319" y="69958"/>
                </a:cubicBezTo>
                <a:cubicBezTo>
                  <a:pt x="670152" y="53580"/>
                  <a:pt x="657124" y="52835"/>
                  <a:pt x="640746" y="67352"/>
                </a:cubicBezTo>
                <a:cubicBezTo>
                  <a:pt x="626229" y="80380"/>
                  <a:pt x="619157" y="79264"/>
                  <a:pt x="614318" y="61396"/>
                </a:cubicBezTo>
                <a:cubicBezTo>
                  <a:pt x="606873" y="33479"/>
                  <a:pt x="589750" y="13751"/>
                  <a:pt x="560716" y="3701"/>
                </a:cubicBezTo>
                <a:cubicBezTo>
                  <a:pt x="554388" y="1467"/>
                  <a:pt x="546572" y="-3372"/>
                  <a:pt x="540616" y="3701"/>
                </a:cubicBezTo>
                <a:cubicBezTo>
                  <a:pt x="535405" y="9656"/>
                  <a:pt x="539871" y="16729"/>
                  <a:pt x="543594" y="21940"/>
                </a:cubicBezTo>
                <a:cubicBezTo>
                  <a:pt x="550294" y="31246"/>
                  <a:pt x="556250" y="40179"/>
                  <a:pt x="558855" y="51346"/>
                </a:cubicBezTo>
                <a:cubicBezTo>
                  <a:pt x="560716" y="58791"/>
                  <a:pt x="562578" y="66980"/>
                  <a:pt x="557366" y="72563"/>
                </a:cubicBezTo>
                <a:cubicBezTo>
                  <a:pt x="535777" y="96386"/>
                  <a:pt x="551411" y="107553"/>
                  <a:pt x="570022" y="120209"/>
                </a:cubicBezTo>
                <a:cubicBezTo>
                  <a:pt x="595706" y="137332"/>
                  <a:pt x="605756" y="162643"/>
                  <a:pt x="599801" y="192794"/>
                </a:cubicBezTo>
                <a:cubicBezTo>
                  <a:pt x="597567" y="205078"/>
                  <a:pt x="599056" y="212522"/>
                  <a:pt x="614318" y="212150"/>
                </a:cubicBezTo>
                <a:cubicBezTo>
                  <a:pt x="620273" y="212150"/>
                  <a:pt x="621762" y="216245"/>
                  <a:pt x="623996" y="220711"/>
                </a:cubicBezTo>
                <a:cubicBezTo>
                  <a:pt x="671641" y="326053"/>
                  <a:pt x="740504" y="418366"/>
                  <a:pt x="821278" y="503235"/>
                </a:cubicBezTo>
                <a:cubicBezTo>
                  <a:pt x="886791" y="572098"/>
                  <a:pt x="959004" y="634260"/>
                  <a:pt x="1033822" y="694562"/>
                </a:cubicBezTo>
                <a:cubicBezTo>
                  <a:pt x="1036055" y="696423"/>
                  <a:pt x="1038289" y="698656"/>
                  <a:pt x="1039406" y="702378"/>
                </a:cubicBezTo>
                <a:cubicBezTo>
                  <a:pt x="1004044" y="694934"/>
                  <a:pt x="973521" y="679672"/>
                  <a:pt x="944114" y="662550"/>
                </a:cubicBezTo>
                <a:cubicBezTo>
                  <a:pt x="865946" y="617138"/>
                  <a:pt x="800061" y="558325"/>
                  <a:pt x="733432" y="500629"/>
                </a:cubicBezTo>
                <a:cubicBezTo>
                  <a:pt x="692858" y="465267"/>
                  <a:pt x="651169" y="431022"/>
                  <a:pt x="606501" y="399755"/>
                </a:cubicBezTo>
                <a:cubicBezTo>
                  <a:pt x="599056" y="394543"/>
                  <a:pt x="593845" y="387843"/>
                  <a:pt x="588634" y="381143"/>
                </a:cubicBezTo>
                <a:cubicBezTo>
                  <a:pt x="585656" y="377421"/>
                  <a:pt x="581934" y="374071"/>
                  <a:pt x="575978" y="375560"/>
                </a:cubicBezTo>
                <a:cubicBezTo>
                  <a:pt x="568533" y="377421"/>
                  <a:pt x="567789" y="383004"/>
                  <a:pt x="567044" y="388588"/>
                </a:cubicBezTo>
                <a:cubicBezTo>
                  <a:pt x="564811" y="406455"/>
                  <a:pt x="569650" y="422461"/>
                  <a:pt x="578956" y="437722"/>
                </a:cubicBezTo>
                <a:cubicBezTo>
                  <a:pt x="603151" y="476806"/>
                  <a:pt x="638885" y="506957"/>
                  <a:pt x="675736" y="535619"/>
                </a:cubicBezTo>
                <a:cubicBezTo>
                  <a:pt x="723381" y="572470"/>
                  <a:pt x="769538" y="610810"/>
                  <a:pt x="811600" y="652872"/>
                </a:cubicBezTo>
                <a:cubicBezTo>
                  <a:pt x="814578" y="655850"/>
                  <a:pt x="820161" y="657711"/>
                  <a:pt x="818300" y="666272"/>
                </a:cubicBezTo>
                <a:cubicBezTo>
                  <a:pt x="791872" y="646544"/>
                  <a:pt x="766932" y="627188"/>
                  <a:pt x="741621" y="608576"/>
                </a:cubicBezTo>
                <a:cubicBezTo>
                  <a:pt x="716681" y="589965"/>
                  <a:pt x="691369" y="571353"/>
                  <a:pt x="666430" y="553114"/>
                </a:cubicBezTo>
                <a:cubicBezTo>
                  <a:pt x="660474" y="548647"/>
                  <a:pt x="654146" y="542319"/>
                  <a:pt x="645585" y="547903"/>
                </a:cubicBezTo>
                <a:cubicBezTo>
                  <a:pt x="636652" y="553486"/>
                  <a:pt x="637768" y="562792"/>
                  <a:pt x="640002" y="570236"/>
                </a:cubicBezTo>
                <a:cubicBezTo>
                  <a:pt x="647074" y="592198"/>
                  <a:pt x="659358" y="611554"/>
                  <a:pt x="675736" y="628677"/>
                </a:cubicBezTo>
                <a:cubicBezTo>
                  <a:pt x="731570" y="685256"/>
                  <a:pt x="795966" y="734018"/>
                  <a:pt x="855896" y="786875"/>
                </a:cubicBezTo>
                <a:cubicBezTo>
                  <a:pt x="888280" y="815537"/>
                  <a:pt x="918058" y="846060"/>
                  <a:pt x="946348" y="877699"/>
                </a:cubicBezTo>
                <a:cubicBezTo>
                  <a:pt x="952676" y="884772"/>
                  <a:pt x="952303" y="891472"/>
                  <a:pt x="950442" y="899661"/>
                </a:cubicBezTo>
                <a:cubicBezTo>
                  <a:pt x="942998" y="932790"/>
                  <a:pt x="954537" y="943957"/>
                  <a:pt x="991760" y="937629"/>
                </a:cubicBezTo>
                <a:cubicBezTo>
                  <a:pt x="1003299" y="935767"/>
                  <a:pt x="1011116" y="937629"/>
                  <a:pt x="1018188" y="945445"/>
                </a:cubicBezTo>
                <a:cubicBezTo>
                  <a:pt x="1103802" y="1042225"/>
                  <a:pt x="1205048" y="1123744"/>
                  <a:pt x="1315601" y="1196329"/>
                </a:cubicBezTo>
                <a:cubicBezTo>
                  <a:pt x="1360641" y="1225735"/>
                  <a:pt x="1407170" y="1253653"/>
                  <a:pt x="1454443" y="1279709"/>
                </a:cubicBezTo>
                <a:cubicBezTo>
                  <a:pt x="1454443" y="1281570"/>
                  <a:pt x="1454443" y="1283804"/>
                  <a:pt x="1454443" y="1285665"/>
                </a:cubicBezTo>
                <a:cubicBezTo>
                  <a:pt x="1454071" y="1288270"/>
                  <a:pt x="1453699" y="1289759"/>
                  <a:pt x="1453327" y="1291993"/>
                </a:cubicBezTo>
                <a:cubicBezTo>
                  <a:pt x="1386697" y="1251792"/>
                  <a:pt x="1320812" y="1210474"/>
                  <a:pt x="1256416" y="1166923"/>
                </a:cubicBezTo>
                <a:cubicBezTo>
                  <a:pt x="1081840" y="1048926"/>
                  <a:pt x="915080" y="922367"/>
                  <a:pt x="745715" y="798786"/>
                </a:cubicBezTo>
                <a:cubicBezTo>
                  <a:pt x="688764" y="757096"/>
                  <a:pt x="643724" y="703867"/>
                  <a:pt x="592356" y="656966"/>
                </a:cubicBezTo>
                <a:cubicBezTo>
                  <a:pt x="558111" y="625699"/>
                  <a:pt x="525354" y="592943"/>
                  <a:pt x="485526" y="567259"/>
                </a:cubicBezTo>
                <a:cubicBezTo>
                  <a:pt x="469148" y="556836"/>
                  <a:pt x="452025" y="547530"/>
                  <a:pt x="430063" y="550136"/>
                </a:cubicBezTo>
                <a:cubicBezTo>
                  <a:pt x="421502" y="551253"/>
                  <a:pt x="411824" y="553486"/>
                  <a:pt x="408846" y="563164"/>
                </a:cubicBezTo>
                <a:cubicBezTo>
                  <a:pt x="406240" y="572842"/>
                  <a:pt x="414057" y="577309"/>
                  <a:pt x="421130" y="581403"/>
                </a:cubicBezTo>
                <a:cubicBezTo>
                  <a:pt x="422991" y="582520"/>
                  <a:pt x="424852" y="584009"/>
                  <a:pt x="426713" y="584009"/>
                </a:cubicBezTo>
                <a:cubicBezTo>
                  <a:pt x="462075" y="586242"/>
                  <a:pt x="470264" y="614532"/>
                  <a:pt x="487015" y="635005"/>
                </a:cubicBezTo>
                <a:cubicBezTo>
                  <a:pt x="492226" y="641333"/>
                  <a:pt x="492598" y="647661"/>
                  <a:pt x="487015" y="655105"/>
                </a:cubicBezTo>
                <a:cubicBezTo>
                  <a:pt x="476964" y="668505"/>
                  <a:pt x="484037" y="674461"/>
                  <a:pt x="497437" y="678183"/>
                </a:cubicBezTo>
                <a:cubicBezTo>
                  <a:pt x="510837" y="681906"/>
                  <a:pt x="525354" y="683022"/>
                  <a:pt x="539871" y="691584"/>
                </a:cubicBezTo>
                <a:cubicBezTo>
                  <a:pt x="516793" y="698656"/>
                  <a:pt x="500787" y="691212"/>
                  <a:pt x="485898" y="681906"/>
                </a:cubicBezTo>
                <a:cubicBezTo>
                  <a:pt x="452397" y="661433"/>
                  <a:pt x="430808" y="631282"/>
                  <a:pt x="410335" y="600387"/>
                </a:cubicBezTo>
                <a:cubicBezTo>
                  <a:pt x="406240" y="594431"/>
                  <a:pt x="402890" y="587731"/>
                  <a:pt x="397307" y="582892"/>
                </a:cubicBezTo>
                <a:cubicBezTo>
                  <a:pt x="386884" y="573214"/>
                  <a:pt x="375717" y="572098"/>
                  <a:pt x="363062" y="584009"/>
                </a:cubicBezTo>
                <a:cubicBezTo>
                  <a:pt x="346311" y="599643"/>
                  <a:pt x="340356" y="598526"/>
                  <a:pt x="334772" y="578426"/>
                </a:cubicBezTo>
                <a:cubicBezTo>
                  <a:pt x="327327" y="551253"/>
                  <a:pt x="310577" y="532269"/>
                  <a:pt x="281915" y="522219"/>
                </a:cubicBezTo>
                <a:cubicBezTo>
                  <a:pt x="275960" y="519985"/>
                  <a:pt x="269632" y="517007"/>
                  <a:pt x="263304" y="521846"/>
                </a:cubicBezTo>
                <a:cubicBezTo>
                  <a:pt x="256604" y="527430"/>
                  <a:pt x="261070" y="533013"/>
                  <a:pt x="263676" y="538225"/>
                </a:cubicBezTo>
                <a:cubicBezTo>
                  <a:pt x="267398" y="546414"/>
                  <a:pt x="271865" y="554603"/>
                  <a:pt x="275215" y="563164"/>
                </a:cubicBezTo>
                <a:cubicBezTo>
                  <a:pt x="281171" y="576937"/>
                  <a:pt x="282288" y="591454"/>
                  <a:pt x="271121" y="604854"/>
                </a:cubicBezTo>
                <a:cubicBezTo>
                  <a:pt x="262931" y="614532"/>
                  <a:pt x="263676" y="620860"/>
                  <a:pt x="274471" y="627560"/>
                </a:cubicBezTo>
                <a:cubicBezTo>
                  <a:pt x="309088" y="648405"/>
                  <a:pt x="331050" y="675578"/>
                  <a:pt x="319138" y="718012"/>
                </a:cubicBezTo>
                <a:cubicBezTo>
                  <a:pt x="317277" y="723968"/>
                  <a:pt x="319511" y="729924"/>
                  <a:pt x="326583" y="729551"/>
                </a:cubicBezTo>
                <a:cubicBezTo>
                  <a:pt x="342217" y="728435"/>
                  <a:pt x="344822" y="738113"/>
                  <a:pt x="349289" y="748163"/>
                </a:cubicBezTo>
                <a:cubicBezTo>
                  <a:pt x="392840" y="844571"/>
                  <a:pt x="455747" y="928695"/>
                  <a:pt x="528332" y="1007608"/>
                </a:cubicBezTo>
                <a:cubicBezTo>
                  <a:pt x="600173" y="1085777"/>
                  <a:pt x="680947" y="1155756"/>
                  <a:pt x="766932" y="1222758"/>
                </a:cubicBezTo>
                <a:cubicBezTo>
                  <a:pt x="742737" y="1220524"/>
                  <a:pt x="711470" y="1206752"/>
                  <a:pt x="681319" y="1190746"/>
                </a:cubicBezTo>
                <a:cubicBezTo>
                  <a:pt x="601662" y="1147939"/>
                  <a:pt x="536149" y="1089871"/>
                  <a:pt x="469520" y="1032920"/>
                </a:cubicBezTo>
                <a:cubicBezTo>
                  <a:pt x="422991" y="993091"/>
                  <a:pt x="377579" y="952146"/>
                  <a:pt x="325466" y="917900"/>
                </a:cubicBezTo>
                <a:cubicBezTo>
                  <a:pt x="319511" y="914178"/>
                  <a:pt x="315416" y="909339"/>
                  <a:pt x="312066" y="903383"/>
                </a:cubicBezTo>
                <a:cubicBezTo>
                  <a:pt x="309088" y="898172"/>
                  <a:pt x="304621" y="893333"/>
                  <a:pt x="296805" y="895566"/>
                </a:cubicBezTo>
                <a:cubicBezTo>
                  <a:pt x="288988" y="898172"/>
                  <a:pt x="288243" y="904872"/>
                  <a:pt x="288243" y="910828"/>
                </a:cubicBezTo>
                <a:cubicBezTo>
                  <a:pt x="289360" y="933162"/>
                  <a:pt x="295688" y="953262"/>
                  <a:pt x="309460" y="971129"/>
                </a:cubicBezTo>
                <a:cubicBezTo>
                  <a:pt x="336261" y="1006864"/>
                  <a:pt x="371995" y="1034781"/>
                  <a:pt x="407729" y="1062698"/>
                </a:cubicBezTo>
                <a:cubicBezTo>
                  <a:pt x="457236" y="1101038"/>
                  <a:pt x="503021" y="1142728"/>
                  <a:pt x="544338" y="1189257"/>
                </a:cubicBezTo>
                <a:cubicBezTo>
                  <a:pt x="514560" y="1166551"/>
                  <a:pt x="484781" y="1143472"/>
                  <a:pt x="454630" y="1120766"/>
                </a:cubicBezTo>
                <a:cubicBezTo>
                  <a:pt x="431924" y="1103644"/>
                  <a:pt x="408474" y="1087265"/>
                  <a:pt x="385396" y="1070515"/>
                </a:cubicBezTo>
                <a:cubicBezTo>
                  <a:pt x="379812" y="1066421"/>
                  <a:pt x="373856" y="1061954"/>
                  <a:pt x="366040" y="1067537"/>
                </a:cubicBezTo>
                <a:cubicBezTo>
                  <a:pt x="358967" y="1072376"/>
                  <a:pt x="360084" y="1079449"/>
                  <a:pt x="361573" y="1086149"/>
                </a:cubicBezTo>
                <a:cubicBezTo>
                  <a:pt x="367156" y="1112577"/>
                  <a:pt x="382790" y="1133794"/>
                  <a:pt x="402146" y="1152778"/>
                </a:cubicBezTo>
                <a:cubicBezTo>
                  <a:pt x="425596" y="1175484"/>
                  <a:pt x="450164" y="1197074"/>
                  <a:pt x="475475" y="1218663"/>
                </a:cubicBezTo>
                <a:cubicBezTo>
                  <a:pt x="448303" y="1212707"/>
                  <a:pt x="421130" y="1206752"/>
                  <a:pt x="393957" y="1201913"/>
                </a:cubicBezTo>
                <a:cubicBezTo>
                  <a:pt x="406240" y="1245091"/>
                  <a:pt x="434902" y="1253653"/>
                  <a:pt x="460586" y="1260353"/>
                </a:cubicBezTo>
                <a:cubicBezTo>
                  <a:pt x="495204" y="1268914"/>
                  <a:pt x="528332" y="1279709"/>
                  <a:pt x="561089" y="1291993"/>
                </a:cubicBezTo>
                <a:cubicBezTo>
                  <a:pt x="574861" y="1304276"/>
                  <a:pt x="588634" y="1316188"/>
                  <a:pt x="602034" y="1328843"/>
                </a:cubicBezTo>
                <a:cubicBezTo>
                  <a:pt x="615807" y="1341872"/>
                  <a:pt x="628835" y="1354900"/>
                  <a:pt x="641863" y="1368672"/>
                </a:cubicBezTo>
                <a:cubicBezTo>
                  <a:pt x="651169" y="1378722"/>
                  <a:pt x="662335" y="1387284"/>
                  <a:pt x="651541" y="1404406"/>
                </a:cubicBezTo>
                <a:cubicBezTo>
                  <a:pt x="646702" y="1412223"/>
                  <a:pt x="678341" y="1454658"/>
                  <a:pt x="688392" y="1457263"/>
                </a:cubicBezTo>
                <a:cubicBezTo>
                  <a:pt x="689881" y="1457635"/>
                  <a:pt x="691369" y="1458008"/>
                  <a:pt x="692486" y="1458008"/>
                </a:cubicBezTo>
                <a:cubicBezTo>
                  <a:pt x="714076" y="1456519"/>
                  <a:pt x="718915" y="1469175"/>
                  <a:pt x="719287" y="1485181"/>
                </a:cubicBezTo>
                <a:cubicBezTo>
                  <a:pt x="719659" y="1500814"/>
                  <a:pt x="715937" y="1520170"/>
                  <a:pt x="745343" y="1512353"/>
                </a:cubicBezTo>
                <a:cubicBezTo>
                  <a:pt x="748693" y="1511609"/>
                  <a:pt x="749438" y="1513842"/>
                  <a:pt x="750926" y="1516448"/>
                </a:cubicBezTo>
                <a:cubicBezTo>
                  <a:pt x="782938" y="1583077"/>
                  <a:pt x="836912" y="1634445"/>
                  <a:pt x="890141" y="1685813"/>
                </a:cubicBezTo>
                <a:cubicBezTo>
                  <a:pt x="893119" y="1688419"/>
                  <a:pt x="896097" y="1691024"/>
                  <a:pt x="899074" y="1693630"/>
                </a:cubicBezTo>
                <a:cubicBezTo>
                  <a:pt x="843240" y="1680602"/>
                  <a:pt x="658985" y="1663851"/>
                  <a:pt x="605012" y="1669435"/>
                </a:cubicBezTo>
                <a:cubicBezTo>
                  <a:pt x="556994" y="1674274"/>
                  <a:pt x="285638" y="1593128"/>
                  <a:pt x="229431" y="1545110"/>
                </a:cubicBezTo>
                <a:cubicBezTo>
                  <a:pt x="221614" y="1582705"/>
                  <a:pt x="238364" y="1597594"/>
                  <a:pt x="251765" y="1614717"/>
                </a:cubicBezTo>
                <a:cubicBezTo>
                  <a:pt x="270748" y="1638912"/>
                  <a:pt x="273726" y="1656035"/>
                  <a:pt x="237992" y="1675391"/>
                </a:cubicBezTo>
                <a:cubicBezTo>
                  <a:pt x="135628" y="1730481"/>
                  <a:pt x="136745" y="1732342"/>
                  <a:pt x="232781" y="1807160"/>
                </a:cubicBezTo>
                <a:cubicBezTo>
                  <a:pt x="237248" y="1810511"/>
                  <a:pt x="235014" y="1821305"/>
                  <a:pt x="236131" y="1828750"/>
                </a:cubicBezTo>
                <a:cubicBezTo>
                  <a:pt x="211191" y="1839917"/>
                  <a:pt x="181785" y="1810883"/>
                  <a:pt x="152007" y="1842150"/>
                </a:cubicBezTo>
                <a:cubicBezTo>
                  <a:pt x="280426" y="1979503"/>
                  <a:pt x="475848" y="2110157"/>
                  <a:pt x="653030" y="2213265"/>
                </a:cubicBezTo>
                <a:cubicBezTo>
                  <a:pt x="509721" y="2247138"/>
                  <a:pt x="423735" y="2128024"/>
                  <a:pt x="318394" y="2143285"/>
                </a:cubicBezTo>
                <a:cubicBezTo>
                  <a:pt x="265909" y="2180508"/>
                  <a:pt x="422246" y="2240810"/>
                  <a:pt x="272982" y="2258305"/>
                </a:cubicBezTo>
                <a:cubicBezTo>
                  <a:pt x="337750" y="2291061"/>
                  <a:pt x="385768" y="2323073"/>
                  <a:pt x="430435" y="2360668"/>
                </a:cubicBezTo>
                <a:cubicBezTo>
                  <a:pt x="509721" y="2428042"/>
                  <a:pt x="525354" y="2472710"/>
                  <a:pt x="488876" y="2563162"/>
                </a:cubicBezTo>
                <a:cubicBezTo>
                  <a:pt x="464681" y="2622719"/>
                  <a:pt x="429691" y="2677437"/>
                  <a:pt x="460586" y="2748533"/>
                </a:cubicBezTo>
                <a:cubicBezTo>
                  <a:pt x="481803" y="2797295"/>
                  <a:pt x="473614" y="2829307"/>
                  <a:pt x="393212" y="2807345"/>
                </a:cubicBezTo>
                <a:cubicBezTo>
                  <a:pt x="306483" y="2783895"/>
                  <a:pt x="273726" y="2827818"/>
                  <a:pt x="295688" y="2913059"/>
                </a:cubicBezTo>
                <a:cubicBezTo>
                  <a:pt x="309833" y="2967777"/>
                  <a:pt x="294943" y="2984900"/>
                  <a:pt x="235386" y="2978572"/>
                </a:cubicBezTo>
                <a:cubicBezTo>
                  <a:pt x="169501" y="2971499"/>
                  <a:pt x="106967" y="2935765"/>
                  <a:pt x="25448" y="2952888"/>
                </a:cubicBezTo>
                <a:cubicBezTo>
                  <a:pt x="90588" y="3052646"/>
                  <a:pt x="229803" y="3024356"/>
                  <a:pt x="305738" y="3119275"/>
                </a:cubicBezTo>
                <a:cubicBezTo>
                  <a:pt x="215286" y="3119647"/>
                  <a:pt x="146051" y="3119275"/>
                  <a:pt x="79049" y="3098430"/>
                </a:cubicBezTo>
                <a:cubicBezTo>
                  <a:pt x="51132" y="3089869"/>
                  <a:pt x="20609" y="3081308"/>
                  <a:pt x="4975" y="3109969"/>
                </a:cubicBezTo>
                <a:cubicBezTo>
                  <a:pt x="-13636" y="3144587"/>
                  <a:pt x="24331" y="3157615"/>
                  <a:pt x="47037" y="3163943"/>
                </a:cubicBezTo>
                <a:cubicBezTo>
                  <a:pt x="111061" y="3181438"/>
                  <a:pt x="160196" y="3222755"/>
                  <a:pt x="213425" y="3255139"/>
                </a:cubicBezTo>
                <a:cubicBezTo>
                  <a:pt x="329933" y="3326236"/>
                  <a:pt x="457981" y="3385420"/>
                  <a:pt x="556622" y="3502301"/>
                </a:cubicBezTo>
                <a:cubicBezTo>
                  <a:pt x="432669" y="3472523"/>
                  <a:pt x="339983" y="3402915"/>
                  <a:pt x="224592" y="3388771"/>
                </a:cubicBezTo>
                <a:cubicBezTo>
                  <a:pt x="324722" y="3495601"/>
                  <a:pt x="453142" y="3565208"/>
                  <a:pt x="574861" y="3643004"/>
                </a:cubicBezTo>
                <a:cubicBezTo>
                  <a:pt x="609479" y="3664966"/>
                  <a:pt x="644841" y="3679855"/>
                  <a:pt x="652657" y="3727501"/>
                </a:cubicBezTo>
                <a:cubicBezTo>
                  <a:pt x="667919" y="3819814"/>
                  <a:pt x="712959" y="3896494"/>
                  <a:pt x="810111" y="3937067"/>
                </a:cubicBezTo>
                <a:cubicBezTo>
                  <a:pt x="810856" y="3937439"/>
                  <a:pt x="805644" y="3951212"/>
                  <a:pt x="802294" y="3960890"/>
                </a:cubicBezTo>
                <a:cubicBezTo>
                  <a:pt x="743110" y="3963868"/>
                  <a:pt x="696581" y="3909149"/>
                  <a:pt x="620646" y="3927017"/>
                </a:cubicBezTo>
                <a:cubicBezTo>
                  <a:pt x="692858" y="4001091"/>
                  <a:pt x="753532" y="4067720"/>
                  <a:pt x="856268" y="4103082"/>
                </a:cubicBezTo>
                <a:cubicBezTo>
                  <a:pt x="938531" y="4131372"/>
                  <a:pt x="1040150" y="4147377"/>
                  <a:pt x="1099707" y="4238574"/>
                </a:cubicBezTo>
                <a:cubicBezTo>
                  <a:pt x="1030472" y="4256441"/>
                  <a:pt x="978732" y="4234107"/>
                  <a:pt x="926992" y="4218102"/>
                </a:cubicBezTo>
                <a:cubicBezTo>
                  <a:pt x="847334" y="4193534"/>
                  <a:pt x="769166" y="4165617"/>
                  <a:pt x="689508" y="4140677"/>
                </a:cubicBezTo>
                <a:cubicBezTo>
                  <a:pt x="659358" y="4131372"/>
                  <a:pt x="626229" y="4124299"/>
                  <a:pt x="606873" y="4169711"/>
                </a:cubicBezTo>
                <a:cubicBezTo>
                  <a:pt x="707748" y="4179389"/>
                  <a:pt x="768421" y="4240435"/>
                  <a:pt x="831701" y="4297759"/>
                </a:cubicBezTo>
                <a:cubicBezTo>
                  <a:pt x="867435" y="4330143"/>
                  <a:pt x="896469" y="4373322"/>
                  <a:pt x="960493" y="4356944"/>
                </a:cubicBezTo>
                <a:cubicBezTo>
                  <a:pt x="994366" y="4348382"/>
                  <a:pt x="1015955" y="4372578"/>
                  <a:pt x="1012233" y="4402356"/>
                </a:cubicBezTo>
                <a:cubicBezTo>
                  <a:pt x="999577" y="4507325"/>
                  <a:pt x="1078118" y="4544176"/>
                  <a:pt x="1159636" y="4564276"/>
                </a:cubicBezTo>
                <a:cubicBezTo>
                  <a:pt x="1313740" y="4602616"/>
                  <a:pt x="1442160" y="4692324"/>
                  <a:pt x="1592169" y="4741458"/>
                </a:cubicBezTo>
                <a:cubicBezTo>
                  <a:pt x="1738083" y="4789104"/>
                  <a:pt x="2833187" y="5010209"/>
                  <a:pt x="3110499" y="5032171"/>
                </a:cubicBezTo>
                <a:cubicBezTo>
                  <a:pt x="4807501" y="5166546"/>
                  <a:pt x="6028047" y="4106432"/>
                  <a:pt x="6033630" y="4091915"/>
                </a:cubicBezTo>
                <a:cubicBezTo>
                  <a:pt x="6059314" y="4023797"/>
                  <a:pt x="6122965" y="3994390"/>
                  <a:pt x="6180661" y="3957912"/>
                </a:cubicBezTo>
                <a:cubicBezTo>
                  <a:pt x="6230913" y="3925900"/>
                  <a:pt x="6284514" y="3892027"/>
                  <a:pt x="6305359" y="3837309"/>
                </a:cubicBezTo>
                <a:cubicBezTo>
                  <a:pt x="6332904" y="3764724"/>
                  <a:pt x="6254735" y="3824281"/>
                  <a:pt x="6240218" y="3796364"/>
                </a:cubicBezTo>
                <a:cubicBezTo>
                  <a:pt x="6269997" y="3758768"/>
                  <a:pt x="6316153" y="3724151"/>
                  <a:pt x="6328437" y="3681344"/>
                </a:cubicBezTo>
                <a:cubicBezTo>
                  <a:pt x="6372361" y="3526496"/>
                  <a:pt x="6466907" y="3413710"/>
                  <a:pt x="6608355" y="3326236"/>
                </a:cubicBezTo>
                <a:cubicBezTo>
                  <a:pt x="6648928" y="3300924"/>
                  <a:pt x="6675729" y="3255512"/>
                  <a:pt x="6731191" y="3248067"/>
                </a:cubicBezTo>
                <a:cubicBezTo>
                  <a:pt x="6854400" y="3232061"/>
                  <a:pt x="6815315" y="3106992"/>
                  <a:pt x="6880456" y="3051529"/>
                </a:cubicBezTo>
                <a:cubicBezTo>
                  <a:pt x="6892739" y="3041107"/>
                  <a:pt x="6903907" y="2777939"/>
                  <a:pt x="6901673" y="2763795"/>
                </a:cubicBezTo>
                <a:cubicBezTo>
                  <a:pt x="6898323" y="2743322"/>
                  <a:pt x="6883806" y="2966288"/>
                  <a:pt x="6871150" y="2948421"/>
                </a:cubicBezTo>
                <a:cubicBezTo>
                  <a:pt x="6858494" y="2930182"/>
                  <a:pt x="6839138" y="2914176"/>
                  <a:pt x="6848444" y="2890353"/>
                </a:cubicBezTo>
                <a:cubicBezTo>
                  <a:pt x="6852166" y="2880303"/>
                  <a:pt x="6849561" y="2846058"/>
                  <a:pt x="6878223" y="2873230"/>
                </a:cubicBezTo>
                <a:cubicBezTo>
                  <a:pt x="6956763" y="2946932"/>
                  <a:pt x="6870778" y="2578051"/>
                  <a:pt x="6762459" y="2568745"/>
                </a:cubicBezTo>
                <a:cubicBezTo>
                  <a:pt x="6801915" y="2465637"/>
                  <a:pt x="6801915" y="2465637"/>
                  <a:pt x="6673123" y="2451493"/>
                </a:cubicBezTo>
                <a:cubicBezTo>
                  <a:pt x="6722630" y="2385980"/>
                  <a:pt x="6722630" y="2369229"/>
                  <a:pt x="6662700" y="2346896"/>
                </a:cubicBezTo>
                <a:cubicBezTo>
                  <a:pt x="6605005" y="2325306"/>
                  <a:pt x="6540981" y="2318234"/>
                  <a:pt x="6487752" y="2285105"/>
                </a:cubicBezTo>
                <a:cubicBezTo>
                  <a:pt x="6536887" y="2201353"/>
                  <a:pt x="6550659" y="2104573"/>
                  <a:pt x="6652278" y="2063628"/>
                </a:cubicBezTo>
                <a:cubicBezTo>
                  <a:pt x="6668284" y="2057300"/>
                  <a:pt x="6679079" y="2031988"/>
                  <a:pt x="6668656" y="2017843"/>
                </a:cubicBezTo>
                <a:cubicBezTo>
                  <a:pt x="6631805" y="1965359"/>
                  <a:pt x="6684662" y="1864856"/>
                  <a:pt x="6570015" y="1854062"/>
                </a:cubicBezTo>
                <a:cubicBezTo>
                  <a:pt x="6555870" y="1852573"/>
                  <a:pt x="6542842" y="1842150"/>
                  <a:pt x="6554009" y="1827633"/>
                </a:cubicBezTo>
                <a:cubicBezTo>
                  <a:pt x="6592349" y="1778126"/>
                  <a:pt x="6545820" y="1781476"/>
                  <a:pt x="6517531" y="1775149"/>
                </a:cubicBezTo>
                <a:cubicBezTo>
                  <a:pt x="6483285" y="1767704"/>
                  <a:pt x="6444573" y="1789293"/>
                  <a:pt x="6412934" y="1762493"/>
                </a:cubicBezTo>
                <a:cubicBezTo>
                  <a:pt x="6420378" y="1734203"/>
                  <a:pt x="6447923" y="1734575"/>
                  <a:pt x="6467279" y="1725642"/>
                </a:cubicBezTo>
                <a:cubicBezTo>
                  <a:pt x="6523858" y="1699213"/>
                  <a:pt x="6570015" y="1667946"/>
                  <a:pt x="6572621" y="1600200"/>
                </a:cubicBezTo>
                <a:cubicBezTo>
                  <a:pt x="6574854" y="1545482"/>
                  <a:pt x="6580810" y="1497092"/>
                  <a:pt x="6502641" y="1480341"/>
                </a:cubicBezTo>
                <a:cubicBezTo>
                  <a:pt x="6490358" y="1477736"/>
                  <a:pt x="6484030" y="1470664"/>
                  <a:pt x="6481796" y="1461358"/>
                </a:cubicBezTo>
                <a:cubicBezTo>
                  <a:pt x="6490730" y="1452424"/>
                  <a:pt x="6499291" y="1443118"/>
                  <a:pt x="6509713" y="1436418"/>
                </a:cubicBezTo>
                <a:cubicBezTo>
                  <a:pt x="6544703" y="1414457"/>
                  <a:pt x="6556615" y="1382072"/>
                  <a:pt x="6567037" y="1348199"/>
                </a:cubicBezTo>
                <a:cubicBezTo>
                  <a:pt x="6573737" y="1326610"/>
                  <a:pt x="6581554" y="1305393"/>
                  <a:pt x="6596816" y="1286781"/>
                </a:cubicBezTo>
                <a:cubicBezTo>
                  <a:pt x="6606122" y="1275242"/>
                  <a:pt x="6617661" y="1266681"/>
                  <a:pt x="6632178" y="1261842"/>
                </a:cubicBezTo>
                <a:cubicBezTo>
                  <a:pt x="6644833" y="1257375"/>
                  <a:pt x="6648556" y="1251419"/>
                  <a:pt x="6639994" y="1240625"/>
                </a:cubicBezTo>
                <a:cubicBezTo>
                  <a:pt x="6615799" y="1209729"/>
                  <a:pt x="6606122" y="1175856"/>
                  <a:pt x="6622127" y="1136400"/>
                </a:cubicBezTo>
                <a:cubicBezTo>
                  <a:pt x="6626967" y="1124489"/>
                  <a:pt x="6623617" y="1114066"/>
                  <a:pt x="6612077" y="1109599"/>
                </a:cubicBezTo>
                <a:cubicBezTo>
                  <a:pt x="6564059" y="1090616"/>
                  <a:pt x="6552148" y="1046692"/>
                  <a:pt x="6531675" y="1009469"/>
                </a:cubicBezTo>
                <a:cubicBezTo>
                  <a:pt x="6502641" y="956612"/>
                  <a:pt x="6476213" y="902639"/>
                  <a:pt x="6456113" y="845315"/>
                </a:cubicBezTo>
                <a:cubicBezTo>
                  <a:pt x="6444201" y="811070"/>
                  <a:pt x="6432662" y="777197"/>
                  <a:pt x="6440851" y="739229"/>
                </a:cubicBezTo>
                <a:cubicBezTo>
                  <a:pt x="6442712" y="729924"/>
                  <a:pt x="6439362" y="722107"/>
                  <a:pt x="6434523" y="715034"/>
                </a:cubicBezTo>
                <a:cubicBezTo>
                  <a:pt x="6414050" y="684139"/>
                  <a:pt x="6416656" y="651383"/>
                  <a:pt x="6432290" y="617510"/>
                </a:cubicBezTo>
                <a:cubicBezTo>
                  <a:pt x="6441968" y="597037"/>
                  <a:pt x="6440851" y="594431"/>
                  <a:pt x="6416284" y="595176"/>
                </a:cubicBezTo>
                <a:cubicBezTo>
                  <a:pt x="6366405" y="596293"/>
                  <a:pt x="6316898" y="598154"/>
                  <a:pt x="6267763" y="591826"/>
                </a:cubicBezTo>
                <a:cubicBezTo>
                  <a:pt x="6212673" y="584753"/>
                  <a:pt x="6194806" y="568375"/>
                  <a:pt x="6236496" y="521102"/>
                </a:cubicBezTo>
                <a:cubicBezTo>
                  <a:pt x="6245430" y="511052"/>
                  <a:pt x="6253246" y="499885"/>
                  <a:pt x="6257341" y="487229"/>
                </a:cubicBezTo>
                <a:cubicBezTo>
                  <a:pt x="6260319" y="477179"/>
                  <a:pt x="6257713" y="470106"/>
                  <a:pt x="6248780" y="465267"/>
                </a:cubicBezTo>
                <a:cubicBezTo>
                  <a:pt x="6238357" y="459312"/>
                  <a:pt x="6232774" y="467501"/>
                  <a:pt x="6226818" y="473456"/>
                </a:cubicBezTo>
                <a:cubicBezTo>
                  <a:pt x="6194434" y="505468"/>
                  <a:pt x="6153861" y="527430"/>
                  <a:pt x="6115149" y="551625"/>
                </a:cubicBezTo>
                <a:cubicBezTo>
                  <a:pt x="6059686" y="586615"/>
                  <a:pt x="6001246" y="617510"/>
                  <a:pt x="5951739" y="659944"/>
                </a:cubicBezTo>
                <a:cubicBezTo>
                  <a:pt x="5939084" y="670739"/>
                  <a:pt x="5918611" y="662550"/>
                  <a:pt x="5917122" y="644310"/>
                </a:cubicBezTo>
                <a:cubicBezTo>
                  <a:pt x="5915633" y="626071"/>
                  <a:pt x="5905583" y="626071"/>
                  <a:pt x="5890694" y="630538"/>
                </a:cubicBezTo>
                <a:cubicBezTo>
                  <a:pt x="5872826" y="635749"/>
                  <a:pt x="5854959" y="640960"/>
                  <a:pt x="5837464" y="646916"/>
                </a:cubicBezTo>
                <a:cubicBezTo>
                  <a:pt x="5819225" y="653244"/>
                  <a:pt x="5811036" y="666644"/>
                  <a:pt x="5809175" y="683395"/>
                </a:cubicBezTo>
                <a:cubicBezTo>
                  <a:pt x="5808430" y="689723"/>
                  <a:pt x="5808803" y="697539"/>
                  <a:pt x="5815503" y="698656"/>
                </a:cubicBezTo>
                <a:cubicBezTo>
                  <a:pt x="5843048" y="703495"/>
                  <a:pt x="5755201" y="682278"/>
                  <a:pt x="5746268" y="667389"/>
                </a:cubicBezTo>
                <a:cubicBezTo>
                  <a:pt x="5745896" y="666644"/>
                  <a:pt x="5525907" y="720246"/>
                  <a:pt x="5458905" y="754119"/>
                </a:cubicBezTo>
                <a:close/>
                <a:moveTo>
                  <a:pt x="885302" y="1333310"/>
                </a:moveTo>
                <a:cubicBezTo>
                  <a:pt x="877857" y="1326982"/>
                  <a:pt x="870040" y="1321027"/>
                  <a:pt x="862596" y="1314326"/>
                </a:cubicBezTo>
                <a:cubicBezTo>
                  <a:pt x="863712" y="1312837"/>
                  <a:pt x="865201" y="1311349"/>
                  <a:pt x="866318" y="1309860"/>
                </a:cubicBezTo>
                <a:cubicBezTo>
                  <a:pt x="881580" y="1320282"/>
                  <a:pt x="896841" y="1330705"/>
                  <a:pt x="912103" y="1341127"/>
                </a:cubicBezTo>
                <a:cubicBezTo>
                  <a:pt x="903541" y="1338522"/>
                  <a:pt x="894235" y="1335916"/>
                  <a:pt x="885302" y="1333310"/>
                </a:cubicBezTo>
                <a:close/>
                <a:moveTo>
                  <a:pt x="1140280" y="787619"/>
                </a:moveTo>
                <a:cubicBezTo>
                  <a:pt x="1231849" y="850154"/>
                  <a:pt x="1323418" y="913061"/>
                  <a:pt x="1414987" y="975596"/>
                </a:cubicBezTo>
                <a:cubicBezTo>
                  <a:pt x="1413498" y="977085"/>
                  <a:pt x="1412381" y="978574"/>
                  <a:pt x="1410892" y="980063"/>
                </a:cubicBezTo>
                <a:cubicBezTo>
                  <a:pt x="1310390" y="927206"/>
                  <a:pt x="1215471" y="868394"/>
                  <a:pt x="1140280" y="787619"/>
                </a:cubicBezTo>
                <a:close/>
              </a:path>
            </a:pathLst>
          </a:custGeom>
          <a:solidFill>
            <a:schemeClr val="accent1">
              <a:alpha val="20000"/>
            </a:schemeClr>
          </a:solidFill>
          <a:ln w="32707" cap="flat">
            <a:noFill/>
            <a:prstDash val="solid"/>
            <a:miter/>
          </a:ln>
        </p:spPr>
        <p:txBody>
          <a:bodyPr rtlCol="0" anchor="ctr"/>
          <a:lstStyle/>
          <a:p>
            <a:endParaRPr lang="en-US" dirty="0"/>
          </a:p>
        </p:txBody>
      </p:sp>
      <p:sp>
        <p:nvSpPr>
          <p:cNvPr id="2" name="Title 1">
            <a:extLst>
              <a:ext uri="{FF2B5EF4-FFF2-40B4-BE49-F238E27FC236}">
                <a16:creationId xmlns:a16="http://schemas.microsoft.com/office/drawing/2014/main" id="{48DB1DFE-8154-440D-93CF-FEF7860E897F}"/>
              </a:ext>
            </a:extLst>
          </p:cNvPr>
          <p:cNvSpPr>
            <a:spLocks noGrp="1"/>
          </p:cNvSpPr>
          <p:nvPr>
            <p:ph type="title"/>
          </p:nvPr>
        </p:nvSpPr>
        <p:spPr>
          <a:xfrm>
            <a:off x="1399032" y="2523744"/>
            <a:ext cx="3831336" cy="1453896"/>
          </a:xfrm>
        </p:spPr>
        <p:txBody>
          <a:bodyPr anchor="b"/>
          <a:lstStyle>
            <a:lvl1pPr algn="ctr">
              <a:defRPr sz="3200"/>
            </a:lvl1pPr>
          </a:lstStyle>
          <a:p>
            <a:r>
              <a:rPr lang="en-US"/>
              <a:t>Click to edit Master title style</a:t>
            </a:r>
            <a:endParaRPr lang="en-US" dirty="0"/>
          </a:p>
        </p:txBody>
      </p:sp>
      <p:sp>
        <p:nvSpPr>
          <p:cNvPr id="3" name="Picture Placeholder 2">
            <a:extLst>
              <a:ext uri="{FF2B5EF4-FFF2-40B4-BE49-F238E27FC236}">
                <a16:creationId xmlns:a16="http://schemas.microsoft.com/office/drawing/2014/main" id="{9CD9D1F5-05CC-48F3-A314-315EF1703043}"/>
              </a:ext>
            </a:extLst>
          </p:cNvPr>
          <p:cNvSpPr>
            <a:spLocks noGrp="1"/>
          </p:cNvSpPr>
          <p:nvPr>
            <p:ph type="pic" idx="1"/>
          </p:nvPr>
        </p:nvSpPr>
        <p:spPr>
          <a:xfrm>
            <a:off x="6711696" y="640079"/>
            <a:ext cx="4837176" cy="5568696"/>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211807DE-1178-4BBB-89D8-9046239C2DE9}"/>
              </a:ext>
            </a:extLst>
          </p:cNvPr>
          <p:cNvSpPr>
            <a:spLocks noGrp="1"/>
          </p:cNvSpPr>
          <p:nvPr>
            <p:ph type="body" sz="half" idx="2"/>
          </p:nvPr>
        </p:nvSpPr>
        <p:spPr>
          <a:xfrm>
            <a:off x="1655064" y="4087368"/>
            <a:ext cx="3319272" cy="649224"/>
          </a:xfrm>
        </p:spPr>
        <p:txBody>
          <a:bodyPr>
            <a:noAutofit/>
          </a:bodyPr>
          <a:lstStyle>
            <a:lvl1pPr marL="0" indent="0" algn="ctr">
              <a:buNone/>
              <a:defRPr sz="2000" cap="all" baseline="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D48EA59-A1BC-48B7-9495-6D5C6035B14B}"/>
              </a:ext>
            </a:extLst>
          </p:cNvPr>
          <p:cNvSpPr>
            <a:spLocks noGrp="1"/>
          </p:cNvSpPr>
          <p:nvPr>
            <p:ph type="dt" sz="half" idx="10"/>
          </p:nvPr>
        </p:nvSpPr>
        <p:spPr/>
        <p:txBody>
          <a:bodyPr/>
          <a:lstStyle/>
          <a:p>
            <a:fld id="{3C04E684-10F4-4CC3-A0B9-F03AA7BE37CF}" type="datetimeFigureOut">
              <a:rPr lang="en-US" smtClean="0"/>
              <a:t>6/14/21</a:t>
            </a:fld>
            <a:endParaRPr lang="en-US"/>
          </a:p>
        </p:txBody>
      </p:sp>
      <p:sp>
        <p:nvSpPr>
          <p:cNvPr id="6" name="Footer Placeholder 5">
            <a:extLst>
              <a:ext uri="{FF2B5EF4-FFF2-40B4-BE49-F238E27FC236}">
                <a16:creationId xmlns:a16="http://schemas.microsoft.com/office/drawing/2014/main" id="{49F85A72-B50F-440E-AAD3-53C099F6D9B6}"/>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2C2D00B-4207-4720-8C68-605CAFDD5CA2}"/>
              </a:ext>
            </a:extLst>
          </p:cNvPr>
          <p:cNvSpPr>
            <a:spLocks noGrp="1"/>
          </p:cNvSpPr>
          <p:nvPr>
            <p:ph type="sldNum" sz="quarter" idx="12"/>
          </p:nvPr>
        </p:nvSpPr>
        <p:spPr/>
        <p:txBody>
          <a:bodyPr/>
          <a:lstStyle/>
          <a:p>
            <a:fld id="{51845F5A-061D-4825-9AE9-D7794091C6CF}" type="slidenum">
              <a:rPr lang="en-US" smtClean="0"/>
              <a:t>‹#›</a:t>
            </a:fld>
            <a:endParaRPr lang="en-US"/>
          </a:p>
        </p:txBody>
      </p:sp>
    </p:spTree>
    <p:extLst>
      <p:ext uri="{BB962C8B-B14F-4D97-AF65-F5344CB8AC3E}">
        <p14:creationId xmlns:p14="http://schemas.microsoft.com/office/powerpoint/2010/main" val="178005328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1C888B-58B8-4428-8B1D-4E26FC5DD592}"/>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3314F67B-D516-42FA-A2CA-2DCD37CFE8D7}"/>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82BA5FF-4919-4FF8-9C04-06CE156B762F}"/>
              </a:ext>
            </a:extLst>
          </p:cNvPr>
          <p:cNvSpPr>
            <a:spLocks noGrp="1"/>
          </p:cNvSpPr>
          <p:nvPr>
            <p:ph type="dt" sz="half" idx="10"/>
          </p:nvPr>
        </p:nvSpPr>
        <p:spPr/>
        <p:txBody>
          <a:bodyPr/>
          <a:lstStyle/>
          <a:p>
            <a:fld id="{3C04E684-10F4-4CC3-A0B9-F03AA7BE37CF}" type="datetimeFigureOut">
              <a:rPr lang="en-US" smtClean="0"/>
              <a:t>6/14/21</a:t>
            </a:fld>
            <a:endParaRPr lang="en-US"/>
          </a:p>
        </p:txBody>
      </p:sp>
      <p:sp>
        <p:nvSpPr>
          <p:cNvPr id="5" name="Footer Placeholder 4">
            <a:extLst>
              <a:ext uri="{FF2B5EF4-FFF2-40B4-BE49-F238E27FC236}">
                <a16:creationId xmlns:a16="http://schemas.microsoft.com/office/drawing/2014/main" id="{CBEDA970-128E-4150-8E5A-A1B056E8350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AEC6CD1-EE5E-42EF-B76D-BB803BA6AB5E}"/>
              </a:ext>
            </a:extLst>
          </p:cNvPr>
          <p:cNvSpPr>
            <a:spLocks noGrp="1"/>
          </p:cNvSpPr>
          <p:nvPr>
            <p:ph type="sldNum" sz="quarter" idx="12"/>
          </p:nvPr>
        </p:nvSpPr>
        <p:spPr/>
        <p:txBody>
          <a:bodyPr/>
          <a:lstStyle/>
          <a:p>
            <a:fld id="{51845F5A-061D-4825-9AE9-D7794091C6CF}" type="slidenum">
              <a:rPr lang="en-US" smtClean="0"/>
              <a:t>‹#›</a:t>
            </a:fld>
            <a:endParaRPr lang="en-US"/>
          </a:p>
        </p:txBody>
      </p:sp>
    </p:spTree>
    <p:extLst>
      <p:ext uri="{BB962C8B-B14F-4D97-AF65-F5344CB8AC3E}">
        <p14:creationId xmlns:p14="http://schemas.microsoft.com/office/powerpoint/2010/main" val="147747804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550C2A1B-34CA-4877-9435-D77DF325757F}"/>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4F255E5E-4A81-44CC-8D99-F56E625D4632}"/>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19CEECF-A221-4ECC-AD9C-E197D516D24C}"/>
              </a:ext>
            </a:extLst>
          </p:cNvPr>
          <p:cNvSpPr>
            <a:spLocks noGrp="1"/>
          </p:cNvSpPr>
          <p:nvPr>
            <p:ph type="dt" sz="half" idx="10"/>
          </p:nvPr>
        </p:nvSpPr>
        <p:spPr/>
        <p:txBody>
          <a:bodyPr/>
          <a:lstStyle/>
          <a:p>
            <a:fld id="{3C04E684-10F4-4CC3-A0B9-F03AA7BE37CF}" type="datetimeFigureOut">
              <a:rPr lang="en-US" smtClean="0"/>
              <a:t>6/14/21</a:t>
            </a:fld>
            <a:endParaRPr lang="en-US"/>
          </a:p>
        </p:txBody>
      </p:sp>
      <p:sp>
        <p:nvSpPr>
          <p:cNvPr id="5" name="Footer Placeholder 4">
            <a:extLst>
              <a:ext uri="{FF2B5EF4-FFF2-40B4-BE49-F238E27FC236}">
                <a16:creationId xmlns:a16="http://schemas.microsoft.com/office/drawing/2014/main" id="{018F41AE-0DDE-49ED-9F0C-E0E16F599A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7B47FB7-77F0-4C43-B81E-D04B31C953DA}"/>
              </a:ext>
            </a:extLst>
          </p:cNvPr>
          <p:cNvSpPr>
            <a:spLocks noGrp="1"/>
          </p:cNvSpPr>
          <p:nvPr>
            <p:ph type="sldNum" sz="quarter" idx="12"/>
          </p:nvPr>
        </p:nvSpPr>
        <p:spPr/>
        <p:txBody>
          <a:bodyPr/>
          <a:lstStyle/>
          <a:p>
            <a:fld id="{51845F5A-061D-4825-9AE9-D7794091C6CF}" type="slidenum">
              <a:rPr lang="en-US" smtClean="0"/>
              <a:t>‹#›</a:t>
            </a:fld>
            <a:endParaRPr lang="en-US"/>
          </a:p>
        </p:txBody>
      </p:sp>
    </p:spTree>
    <p:extLst>
      <p:ext uri="{BB962C8B-B14F-4D97-AF65-F5344CB8AC3E}">
        <p14:creationId xmlns:p14="http://schemas.microsoft.com/office/powerpoint/2010/main" val="219212373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08615C6B-1C98-4B1C-AB4B-1E1898E593B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2E8DFF97-B7FD-47F9-BC7F-DD4B4C5EA2F6}"/>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A1831D22-079E-43E3-86A4-BA12DB888C7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C04E684-10F4-4CC3-A0B9-F03AA7BE37CF}" type="datetimeFigureOut">
              <a:rPr lang="en-US" smtClean="0"/>
              <a:t>6/14/21</a:t>
            </a:fld>
            <a:endParaRPr lang="en-US"/>
          </a:p>
        </p:txBody>
      </p:sp>
      <p:sp>
        <p:nvSpPr>
          <p:cNvPr id="5" name="Footer Placeholder 4">
            <a:extLst>
              <a:ext uri="{FF2B5EF4-FFF2-40B4-BE49-F238E27FC236}">
                <a16:creationId xmlns:a16="http://schemas.microsoft.com/office/drawing/2014/main" id="{A14C30A2-140B-4A5D-BEEC-C1314AF1F3F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1B71BA8F-7826-496D-91F8-B3ECDF34DA7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1845F5A-061D-4825-9AE9-D7794091C6CF}" type="slidenum">
              <a:rPr lang="en-US" smtClean="0"/>
              <a:t>‹#›</a:t>
            </a:fld>
            <a:endParaRPr lang="en-US"/>
          </a:p>
        </p:txBody>
      </p:sp>
    </p:spTree>
    <p:extLst>
      <p:ext uri="{BB962C8B-B14F-4D97-AF65-F5344CB8AC3E}">
        <p14:creationId xmlns:p14="http://schemas.microsoft.com/office/powerpoint/2010/main" val="2915524124"/>
      </p:ext>
    </p:extLst>
  </p:cSld>
  <p:clrMap bg1="lt1" tx1="dk1" bg2="lt2" tx2="dk2" accent1="accent1" accent2="accent2" accent3="accent3" accent4="accent4" accent5="accent5" accent6="accent6" hlink="hlink" folHlink="folHlink"/>
  <p:sldLayoutIdLst>
    <p:sldLayoutId id="2147483708" r:id="rId1"/>
    <p:sldLayoutId id="2147483709" r:id="rId2"/>
    <p:sldLayoutId id="2147483710" r:id="rId3"/>
    <p:sldLayoutId id="2147483711" r:id="rId4"/>
    <p:sldLayoutId id="2147483712" r:id="rId5"/>
    <p:sldLayoutId id="2147483706" r:id="rId6"/>
    <p:sldLayoutId id="2147483701" r:id="rId7"/>
    <p:sldLayoutId id="2147483702" r:id="rId8"/>
    <p:sldLayoutId id="2147483703" r:id="rId9"/>
    <p:sldLayoutId id="2147483704" r:id="rId10"/>
    <p:sldLayoutId id="2147483705" r:id="rId11"/>
    <p:sldLayoutId id="2147483707" r:id="rId12"/>
  </p:sldLayoutIdLst>
  <p:txStyles>
    <p:titleStyle>
      <a:lvl1pPr algn="l" defTabSz="914400" rtl="0" eaLnBrk="1" latinLnBrk="0" hangingPunct="1">
        <a:lnSpc>
          <a:spcPct val="90000"/>
        </a:lnSpc>
        <a:spcBef>
          <a:spcPct val="0"/>
        </a:spcBef>
        <a:buNone/>
        <a:defRPr sz="4000" i="0" kern="1200">
          <a:solidFill>
            <a:schemeClr val="tx1"/>
          </a:solidFill>
          <a:latin typeface="+mj-lt"/>
          <a:ea typeface="+mj-ea"/>
          <a:cs typeface="+mj-cs"/>
        </a:defRPr>
      </a:lvl1pPr>
    </p:titleStyle>
    <p:bodyStyle>
      <a:lvl1pPr marL="228600" indent="-228600" algn="l" defTabSz="914400" rtl="0" eaLnBrk="1" latinLnBrk="0" hangingPunct="1">
        <a:lnSpc>
          <a:spcPct val="10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10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10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10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10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3.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diagramLayout" Target="../diagrams/layout1.xml"/><Relationship Id="rId7" Type="http://schemas.openxmlformats.org/officeDocument/2006/relationships/image" Target="../media/image2.png"/><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 Id="rId9" Type="http://schemas.openxmlformats.org/officeDocument/2006/relationships/image" Target="../media/image4.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FFFF66"/>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E2CFBC99-FB8F-41F7-A81D-A5288D688D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Background pattern&#10;&#10;Description automatically generated">
            <a:extLst>
              <a:ext uri="{FF2B5EF4-FFF2-40B4-BE49-F238E27FC236}">
                <a16:creationId xmlns:a16="http://schemas.microsoft.com/office/drawing/2014/main" id="{6D68B020-5D2E-482E-BE4E-3C92FA6833EA}"/>
              </a:ext>
            </a:extLst>
          </p:cNvPr>
          <p:cNvPicPr>
            <a:picLocks noChangeAspect="1"/>
          </p:cNvPicPr>
          <p:nvPr/>
        </p:nvPicPr>
        <p:blipFill rotWithShape="1">
          <a:blip r:embed="rId2">
            <a:duotone>
              <a:prstClr val="black"/>
              <a:schemeClr val="accent2">
                <a:tint val="45000"/>
                <a:satMod val="400000"/>
              </a:schemeClr>
            </a:duotone>
          </a:blip>
          <a:srcRect b="15730"/>
          <a:stretch/>
        </p:blipFill>
        <p:spPr>
          <a:xfrm>
            <a:off x="20" y="10"/>
            <a:ext cx="12191980" cy="6857990"/>
          </a:xfrm>
          <a:custGeom>
            <a:avLst/>
            <a:gdLst/>
            <a:ahLst/>
            <a:cxnLst/>
            <a:rect l="l" t="t" r="r" b="b"/>
            <a:pathLst>
              <a:path w="12192000" h="6858000">
                <a:moveTo>
                  <a:pt x="0" y="0"/>
                </a:moveTo>
                <a:lnTo>
                  <a:pt x="12192000" y="0"/>
                </a:lnTo>
                <a:lnTo>
                  <a:pt x="12192000" y="6858000"/>
                </a:lnTo>
                <a:lnTo>
                  <a:pt x="11560655" y="6858000"/>
                </a:lnTo>
                <a:lnTo>
                  <a:pt x="11572884" y="6759738"/>
                </a:lnTo>
                <a:cubicBezTo>
                  <a:pt x="11663744" y="6693104"/>
                  <a:pt x="11749315" y="6619456"/>
                  <a:pt x="11812292" y="6532282"/>
                </a:cubicBezTo>
                <a:cubicBezTo>
                  <a:pt x="11851232" y="6478675"/>
                  <a:pt x="11886807" y="6425068"/>
                  <a:pt x="11956995" y="6386992"/>
                </a:cubicBezTo>
                <a:cubicBezTo>
                  <a:pt x="11918054" y="6334888"/>
                  <a:pt x="11851232" y="6322863"/>
                  <a:pt x="11801234" y="6284788"/>
                </a:cubicBezTo>
                <a:cubicBezTo>
                  <a:pt x="11797390" y="6253224"/>
                  <a:pt x="11876711" y="6262743"/>
                  <a:pt x="11856520" y="6193604"/>
                </a:cubicBezTo>
                <a:cubicBezTo>
                  <a:pt x="11829119" y="6101419"/>
                  <a:pt x="11858923" y="5996209"/>
                  <a:pt x="11722875" y="5956630"/>
                </a:cubicBezTo>
                <a:cubicBezTo>
                  <a:pt x="11686819" y="5866950"/>
                  <a:pt x="11676724" y="5723664"/>
                  <a:pt x="11763258" y="5635988"/>
                </a:cubicBezTo>
                <a:cubicBezTo>
                  <a:pt x="11892094" y="5505226"/>
                  <a:pt x="11871424" y="5422059"/>
                  <a:pt x="11706050" y="5351418"/>
                </a:cubicBezTo>
                <a:cubicBezTo>
                  <a:pt x="11684896" y="5342400"/>
                  <a:pt x="11707491" y="4786287"/>
                  <a:pt x="11697876" y="4763241"/>
                </a:cubicBezTo>
                <a:cubicBezTo>
                  <a:pt x="11713260" y="4731677"/>
                  <a:pt x="11749315" y="4739192"/>
                  <a:pt x="11776236" y="4730675"/>
                </a:cubicBezTo>
                <a:cubicBezTo>
                  <a:pt x="11894018" y="4694603"/>
                  <a:pt x="11897864" y="4694603"/>
                  <a:pt x="11868540" y="4584884"/>
                </a:cubicBezTo>
                <a:cubicBezTo>
                  <a:pt x="11859884" y="4551817"/>
                  <a:pt x="11880076" y="4538289"/>
                  <a:pt x="11898825" y="4517749"/>
                </a:cubicBezTo>
                <a:cubicBezTo>
                  <a:pt x="11969013" y="4441095"/>
                  <a:pt x="11969494" y="4440094"/>
                  <a:pt x="11897864" y="4375464"/>
                </a:cubicBezTo>
                <a:cubicBezTo>
                  <a:pt x="11877192" y="4356928"/>
                  <a:pt x="11863252" y="4336887"/>
                  <a:pt x="11854116" y="4311838"/>
                </a:cubicBezTo>
                <a:cubicBezTo>
                  <a:pt x="11837290" y="4266245"/>
                  <a:pt x="11837771" y="4228169"/>
                  <a:pt x="11901709" y="4203620"/>
                </a:cubicBezTo>
                <a:cubicBezTo>
                  <a:pt x="11946418" y="4186086"/>
                  <a:pt x="11971897" y="4166044"/>
                  <a:pt x="11974782" y="4114442"/>
                </a:cubicBezTo>
                <a:cubicBezTo>
                  <a:pt x="11976706" y="4071355"/>
                  <a:pt x="11981993" y="4043299"/>
                  <a:pt x="11932476" y="4024762"/>
                </a:cubicBezTo>
                <a:cubicBezTo>
                  <a:pt x="11892576" y="4009732"/>
                  <a:pt x="11881038" y="3977668"/>
                  <a:pt x="11885365" y="3939592"/>
                </a:cubicBezTo>
                <a:cubicBezTo>
                  <a:pt x="11895460" y="3846405"/>
                  <a:pt x="11841137" y="3791796"/>
                  <a:pt x="11751719" y="3749211"/>
                </a:cubicBezTo>
                <a:cubicBezTo>
                  <a:pt x="11666628" y="3708629"/>
                  <a:pt x="11592115" y="3654019"/>
                  <a:pt x="11513754" y="3604420"/>
                </a:cubicBezTo>
                <a:cubicBezTo>
                  <a:pt x="11426740" y="3549310"/>
                  <a:pt x="11325786" y="3516243"/>
                  <a:pt x="11220504" y="3488188"/>
                </a:cubicBezTo>
                <a:cubicBezTo>
                  <a:pt x="11239734" y="3448108"/>
                  <a:pt x="11306076" y="3470653"/>
                  <a:pt x="11312805" y="3414541"/>
                </a:cubicBezTo>
                <a:cubicBezTo>
                  <a:pt x="11148394" y="3366945"/>
                  <a:pt x="10991193" y="3295301"/>
                  <a:pt x="10805146" y="3277767"/>
                </a:cubicBezTo>
                <a:cubicBezTo>
                  <a:pt x="10955618" y="3286784"/>
                  <a:pt x="11092147" y="3222154"/>
                  <a:pt x="11234926" y="3203117"/>
                </a:cubicBezTo>
                <a:cubicBezTo>
                  <a:pt x="11248386" y="3171554"/>
                  <a:pt x="11217140" y="3179569"/>
                  <a:pt x="11204640" y="3174060"/>
                </a:cubicBezTo>
                <a:cubicBezTo>
                  <a:pt x="11192140" y="3168047"/>
                  <a:pt x="11176757" y="3166042"/>
                  <a:pt x="11174834" y="3143498"/>
                </a:cubicBezTo>
                <a:cubicBezTo>
                  <a:pt x="11243580" y="3110932"/>
                  <a:pt x="11329632" y="3132475"/>
                  <a:pt x="11400780" y="3099410"/>
                </a:cubicBezTo>
                <a:cubicBezTo>
                  <a:pt x="11384916" y="3051314"/>
                  <a:pt x="11323382" y="3080371"/>
                  <a:pt x="11297902" y="3041793"/>
                </a:cubicBezTo>
                <a:cubicBezTo>
                  <a:pt x="11364246" y="3034780"/>
                  <a:pt x="11425779" y="3031774"/>
                  <a:pt x="11485870" y="3021253"/>
                </a:cubicBezTo>
                <a:cubicBezTo>
                  <a:pt x="11532984" y="3013236"/>
                  <a:pt x="11545964" y="2972154"/>
                  <a:pt x="11513754" y="2944098"/>
                </a:cubicBezTo>
                <a:cubicBezTo>
                  <a:pt x="11484909" y="2919049"/>
                  <a:pt x="11442604" y="2917044"/>
                  <a:pt x="11405107" y="2906523"/>
                </a:cubicBezTo>
                <a:cubicBezTo>
                  <a:pt x="11137817" y="2833377"/>
                  <a:pt x="10857066" y="2809829"/>
                  <a:pt x="10572950" y="2803317"/>
                </a:cubicBezTo>
                <a:cubicBezTo>
                  <a:pt x="10117210" y="2792795"/>
                  <a:pt x="9660028" y="2793297"/>
                  <a:pt x="9205250" y="2778767"/>
                </a:cubicBezTo>
                <a:cubicBezTo>
                  <a:pt x="8996489" y="2772379"/>
                  <a:pt x="8788540" y="2761765"/>
                  <a:pt x="8579578" y="2759181"/>
                </a:cubicBezTo>
                <a:cubicBezTo>
                  <a:pt x="8509922" y="2758320"/>
                  <a:pt x="8440155" y="2758352"/>
                  <a:pt x="8370208" y="2759730"/>
                </a:cubicBezTo>
                <a:cubicBezTo>
                  <a:pt x="8070708" y="2765742"/>
                  <a:pt x="7771690" y="2764238"/>
                  <a:pt x="7470748" y="2819849"/>
                </a:cubicBezTo>
                <a:cubicBezTo>
                  <a:pt x="7316911" y="2848407"/>
                  <a:pt x="7156825" y="2838887"/>
                  <a:pt x="7001547" y="2861432"/>
                </a:cubicBezTo>
                <a:cubicBezTo>
                  <a:pt x="6765024" y="2896002"/>
                  <a:pt x="6528501" y="2936583"/>
                  <a:pt x="6295343" y="2988688"/>
                </a:cubicBezTo>
                <a:cubicBezTo>
                  <a:pt x="6222271" y="3005220"/>
                  <a:pt x="6131892" y="3015241"/>
                  <a:pt x="6075166" y="3078367"/>
                </a:cubicBezTo>
                <a:cubicBezTo>
                  <a:pt x="5985266" y="3038288"/>
                  <a:pt x="5929502" y="3113938"/>
                  <a:pt x="5859314" y="3139490"/>
                </a:cubicBezTo>
                <a:cubicBezTo>
                  <a:pt x="5831912" y="3149510"/>
                  <a:pt x="5795857" y="3163538"/>
                  <a:pt x="5800183" y="3195101"/>
                </a:cubicBezTo>
                <a:cubicBezTo>
                  <a:pt x="5804030" y="3234680"/>
                  <a:pt x="5844410" y="3260231"/>
                  <a:pt x="5882870" y="3252215"/>
                </a:cubicBezTo>
                <a:cubicBezTo>
                  <a:pt x="6002574" y="3227164"/>
                  <a:pt x="6109777" y="3283277"/>
                  <a:pt x="6232848" y="3274760"/>
                </a:cubicBezTo>
                <a:cubicBezTo>
                  <a:pt x="6125643" y="3298808"/>
                  <a:pt x="6018918" y="3323358"/>
                  <a:pt x="5911715" y="3347407"/>
                </a:cubicBezTo>
                <a:cubicBezTo>
                  <a:pt x="6070839" y="3366444"/>
                  <a:pt x="6227559" y="3332376"/>
                  <a:pt x="6384279" y="3312836"/>
                </a:cubicBezTo>
                <a:cubicBezTo>
                  <a:pt x="6434757" y="3306824"/>
                  <a:pt x="6513117" y="3260732"/>
                  <a:pt x="6526097" y="3325362"/>
                </a:cubicBezTo>
                <a:cubicBezTo>
                  <a:pt x="6534750" y="3368448"/>
                  <a:pt x="6450622" y="3371454"/>
                  <a:pt x="6403028" y="3383478"/>
                </a:cubicBezTo>
                <a:cubicBezTo>
                  <a:pt x="6192945" y="3435081"/>
                  <a:pt x="5979497" y="3465141"/>
                  <a:pt x="5767013" y="3500713"/>
                </a:cubicBezTo>
                <a:cubicBezTo>
                  <a:pt x="5746822" y="3504220"/>
                  <a:pt x="5720381" y="3501214"/>
                  <a:pt x="5706920" y="3511233"/>
                </a:cubicBezTo>
                <a:cubicBezTo>
                  <a:pt x="5598272" y="3591895"/>
                  <a:pt x="5460782" y="3618449"/>
                  <a:pt x="5310793" y="3677066"/>
                </a:cubicBezTo>
                <a:cubicBezTo>
                  <a:pt x="5405498" y="3704622"/>
                  <a:pt x="5469435" y="3648007"/>
                  <a:pt x="5548276" y="3660533"/>
                </a:cubicBezTo>
                <a:cubicBezTo>
                  <a:pt x="5467993" y="3721154"/>
                  <a:pt x="5374730" y="3732677"/>
                  <a:pt x="5293005" y="3765743"/>
                </a:cubicBezTo>
                <a:cubicBezTo>
                  <a:pt x="5234355" y="3789291"/>
                  <a:pt x="5016580" y="3862938"/>
                  <a:pt x="4983410" y="3883981"/>
                </a:cubicBezTo>
                <a:cubicBezTo>
                  <a:pt x="4883416" y="3949110"/>
                  <a:pt x="4756501" y="3979672"/>
                  <a:pt x="4674775" y="4068850"/>
                </a:cubicBezTo>
                <a:cubicBezTo>
                  <a:pt x="4617087" y="4131477"/>
                  <a:pt x="4520939" y="4119952"/>
                  <a:pt x="4453155" y="4163539"/>
                </a:cubicBezTo>
                <a:cubicBezTo>
                  <a:pt x="4429119" y="4204622"/>
                  <a:pt x="4475751" y="4215143"/>
                  <a:pt x="4492095" y="4237188"/>
                </a:cubicBezTo>
                <a:cubicBezTo>
                  <a:pt x="4513728" y="4266746"/>
                  <a:pt x="4475269" y="4283280"/>
                  <a:pt x="4464213" y="4318851"/>
                </a:cubicBezTo>
                <a:cubicBezTo>
                  <a:pt x="4591608" y="4278771"/>
                  <a:pt x="4713234" y="4255223"/>
                  <a:pt x="4857456" y="4241696"/>
                </a:cubicBezTo>
                <a:cubicBezTo>
                  <a:pt x="4809862" y="4299311"/>
                  <a:pt x="4752174" y="4274261"/>
                  <a:pt x="4713234" y="4295303"/>
                </a:cubicBezTo>
                <a:cubicBezTo>
                  <a:pt x="4687756" y="4308830"/>
                  <a:pt x="4648816" y="4314843"/>
                  <a:pt x="4656026" y="4348410"/>
                </a:cubicBezTo>
                <a:cubicBezTo>
                  <a:pt x="4661795" y="4374963"/>
                  <a:pt x="4694486" y="4371456"/>
                  <a:pt x="4718523" y="4368951"/>
                </a:cubicBezTo>
                <a:cubicBezTo>
                  <a:pt x="4810825" y="4359433"/>
                  <a:pt x="4900722" y="4356425"/>
                  <a:pt x="4989178" y="4420054"/>
                </a:cubicBezTo>
                <a:cubicBezTo>
                  <a:pt x="4764193" y="4512739"/>
                  <a:pt x="4505557" y="4473661"/>
                  <a:pt x="4304127" y="4609933"/>
                </a:cubicBezTo>
                <a:cubicBezTo>
                  <a:pt x="4332491" y="4652018"/>
                  <a:pt x="4372871" y="4629473"/>
                  <a:pt x="4402677" y="4624463"/>
                </a:cubicBezTo>
                <a:cubicBezTo>
                  <a:pt x="4598338" y="4590394"/>
                  <a:pt x="5297331" y="4651016"/>
                  <a:pt x="5398287" y="4608430"/>
                </a:cubicBezTo>
                <a:cubicBezTo>
                  <a:pt x="5460301" y="4582379"/>
                  <a:pt x="5525682" y="4569853"/>
                  <a:pt x="5592504" y="4585886"/>
                </a:cubicBezTo>
                <a:cubicBezTo>
                  <a:pt x="5656923" y="4601416"/>
                  <a:pt x="5640578" y="4819353"/>
                  <a:pt x="5411266" y="4964142"/>
                </a:cubicBezTo>
                <a:cubicBezTo>
                  <a:pt x="5378575" y="4984684"/>
                  <a:pt x="5524721" y="5014244"/>
                  <a:pt x="5480493" y="5031277"/>
                </a:cubicBezTo>
                <a:cubicBezTo>
                  <a:pt x="5445880" y="5044804"/>
                  <a:pt x="5276179" y="5037289"/>
                  <a:pt x="5233393" y="5047810"/>
                </a:cubicBezTo>
                <a:cubicBezTo>
                  <a:pt x="5216567" y="5052318"/>
                  <a:pt x="4701216" y="5221157"/>
                  <a:pt x="4750251" y="5256728"/>
                </a:cubicBezTo>
                <a:cubicBezTo>
                  <a:pt x="4896877" y="5363441"/>
                  <a:pt x="5388190" y="5558833"/>
                  <a:pt x="4508440" y="5624965"/>
                </a:cubicBezTo>
                <a:cubicBezTo>
                  <a:pt x="4536323" y="5663542"/>
                  <a:pt x="4613241" y="5638994"/>
                  <a:pt x="4602665" y="5706629"/>
                </a:cubicBezTo>
                <a:cubicBezTo>
                  <a:pt x="4485845" y="5743202"/>
                  <a:pt x="4350758" y="5741198"/>
                  <a:pt x="4215189" y="5797811"/>
                </a:cubicBezTo>
                <a:cubicBezTo>
                  <a:pt x="4276245" y="5838893"/>
                  <a:pt x="4346432" y="5813844"/>
                  <a:pt x="4407966" y="5826870"/>
                </a:cubicBezTo>
                <a:cubicBezTo>
                  <a:pt x="4373353" y="5878473"/>
                  <a:pt x="4313741" y="5870457"/>
                  <a:pt x="4265186" y="5881478"/>
                </a:cubicBezTo>
                <a:cubicBezTo>
                  <a:pt x="4220479" y="5892001"/>
                  <a:pt x="4125774" y="5981680"/>
                  <a:pt x="4145964" y="5977170"/>
                </a:cubicBezTo>
                <a:cubicBezTo>
                  <a:pt x="4332971" y="5937091"/>
                  <a:pt x="4522862" y="5948113"/>
                  <a:pt x="4710350" y="5909035"/>
                </a:cubicBezTo>
                <a:cubicBezTo>
                  <a:pt x="4772366" y="5896009"/>
                  <a:pt x="4842554" y="5870958"/>
                  <a:pt x="4870916" y="5949616"/>
                </a:cubicBezTo>
                <a:cubicBezTo>
                  <a:pt x="4879571" y="5972663"/>
                  <a:pt x="4873320" y="5980177"/>
                  <a:pt x="4960333" y="5949115"/>
                </a:cubicBezTo>
                <a:cubicBezTo>
                  <a:pt x="4994466" y="5937091"/>
                  <a:pt x="5039656" y="5924065"/>
                  <a:pt x="5073788" y="5953623"/>
                </a:cubicBezTo>
                <a:cubicBezTo>
                  <a:pt x="5052154" y="5990698"/>
                  <a:pt x="5010331" y="5979675"/>
                  <a:pt x="4979084" y="5990197"/>
                </a:cubicBezTo>
                <a:cubicBezTo>
                  <a:pt x="4896397" y="6017250"/>
                  <a:pt x="5180513" y="6120457"/>
                  <a:pt x="5100228" y="6151519"/>
                </a:cubicBezTo>
                <a:cubicBezTo>
                  <a:pt x="4935817" y="6215148"/>
                  <a:pt x="4832938" y="6196611"/>
                  <a:pt x="4666602" y="6266250"/>
                </a:cubicBezTo>
                <a:cubicBezTo>
                  <a:pt x="4723331" y="6264746"/>
                  <a:pt x="4706024" y="6288795"/>
                  <a:pt x="4762750" y="6288795"/>
                </a:cubicBezTo>
                <a:cubicBezTo>
                  <a:pt x="4788229" y="6288795"/>
                  <a:pt x="4815151" y="6294807"/>
                  <a:pt x="4815151" y="6322363"/>
                </a:cubicBezTo>
                <a:cubicBezTo>
                  <a:pt x="4815151" y="6348414"/>
                  <a:pt x="4516613" y="6491199"/>
                  <a:pt x="4558918" y="6504727"/>
                </a:cubicBezTo>
                <a:cubicBezTo>
                  <a:pt x="4674295" y="6541299"/>
                  <a:pt x="4970431" y="6429075"/>
                  <a:pt x="4899280" y="6480679"/>
                </a:cubicBezTo>
                <a:cubicBezTo>
                  <a:pt x="4791114" y="6559337"/>
                  <a:pt x="4774769" y="6574868"/>
                  <a:pt x="4692563" y="6586391"/>
                </a:cubicBezTo>
                <a:cubicBezTo>
                  <a:pt x="4621894" y="6596411"/>
                  <a:pt x="4373353" y="6816352"/>
                  <a:pt x="4303645" y="6834888"/>
                </a:cubicBezTo>
                <a:cubicBezTo>
                  <a:pt x="4288262" y="6838896"/>
                  <a:pt x="4291687" y="6845065"/>
                  <a:pt x="4307829" y="6852361"/>
                </a:cubicBezTo>
                <a:lnTo>
                  <a:pt x="4323786" y="6858000"/>
                </a:lnTo>
                <a:lnTo>
                  <a:pt x="0" y="6858000"/>
                </a:lnTo>
                <a:close/>
              </a:path>
            </a:pathLst>
          </a:custGeom>
        </p:spPr>
      </p:pic>
      <p:sp>
        <p:nvSpPr>
          <p:cNvPr id="2" name="Title 1">
            <a:extLst>
              <a:ext uri="{FF2B5EF4-FFF2-40B4-BE49-F238E27FC236}">
                <a16:creationId xmlns:a16="http://schemas.microsoft.com/office/drawing/2014/main" id="{134B3E63-6F08-41CA-9D87-3039CEC2417E}"/>
              </a:ext>
            </a:extLst>
          </p:cNvPr>
          <p:cNvSpPr>
            <a:spLocks noGrp="1"/>
          </p:cNvSpPr>
          <p:nvPr>
            <p:ph type="ctrTitle"/>
          </p:nvPr>
        </p:nvSpPr>
        <p:spPr>
          <a:xfrm>
            <a:off x="424067" y="348852"/>
            <a:ext cx="8454890" cy="1701570"/>
          </a:xfrm>
        </p:spPr>
        <p:txBody>
          <a:bodyPr anchor="b">
            <a:normAutofit/>
          </a:bodyPr>
          <a:lstStyle/>
          <a:p>
            <a:r>
              <a:rPr lang="en-GB" sz="4400" dirty="0">
                <a:solidFill>
                  <a:schemeClr val="bg1"/>
                </a:solidFill>
              </a:rPr>
              <a:t>Churchill CEVC Primary School</a:t>
            </a:r>
          </a:p>
        </p:txBody>
      </p:sp>
      <p:sp>
        <p:nvSpPr>
          <p:cNvPr id="3" name="Subtitle 2">
            <a:extLst>
              <a:ext uri="{FF2B5EF4-FFF2-40B4-BE49-F238E27FC236}">
                <a16:creationId xmlns:a16="http://schemas.microsoft.com/office/drawing/2014/main" id="{5121D22E-F279-4DDD-BC5D-88EA9E31C23D}"/>
              </a:ext>
            </a:extLst>
          </p:cNvPr>
          <p:cNvSpPr>
            <a:spLocks noGrp="1"/>
          </p:cNvSpPr>
          <p:nvPr>
            <p:ph type="subTitle" idx="1"/>
          </p:nvPr>
        </p:nvSpPr>
        <p:spPr>
          <a:xfrm>
            <a:off x="5751443" y="3697438"/>
            <a:ext cx="5830957" cy="2623849"/>
          </a:xfrm>
        </p:spPr>
        <p:txBody>
          <a:bodyPr>
            <a:normAutofit/>
          </a:bodyPr>
          <a:lstStyle/>
          <a:p>
            <a:r>
              <a:rPr lang="en-GB" sz="4800" dirty="0">
                <a:solidFill>
                  <a:schemeClr val="bg1"/>
                </a:solidFill>
              </a:rPr>
              <a:t>PSHE Curriculum </a:t>
            </a:r>
          </a:p>
          <a:p>
            <a:r>
              <a:rPr lang="en-GB" sz="4800" dirty="0">
                <a:solidFill>
                  <a:schemeClr val="bg1"/>
                </a:solidFill>
              </a:rPr>
              <a:t>Term 6 Year 5</a:t>
            </a:r>
          </a:p>
          <a:p>
            <a:r>
              <a:rPr lang="en-GB" sz="4800" dirty="0">
                <a:solidFill>
                  <a:schemeClr val="bg1"/>
                </a:solidFill>
              </a:rPr>
              <a:t>Changing me!</a:t>
            </a:r>
          </a:p>
          <a:p>
            <a:endParaRPr lang="en-GB" sz="2000" dirty="0"/>
          </a:p>
        </p:txBody>
      </p:sp>
    </p:spTree>
    <p:extLst>
      <p:ext uri="{BB962C8B-B14F-4D97-AF65-F5344CB8AC3E}">
        <p14:creationId xmlns:p14="http://schemas.microsoft.com/office/powerpoint/2010/main" val="16142931"/>
      </p:ext>
    </p:extLst>
  </p:cSld>
  <p:clrMapOvr>
    <a:overrideClrMapping bg1="dk1" tx1="lt1" bg2="dk2" tx2="lt2" accent1="accent1" accent2="accent2" accent3="accent3" accent4="accent4" accent5="accent5" accent6="accent6" hlink="hlink" folHlink="folHlink"/>
  </p:clrMapOvr>
</p:sld>
</file>

<file path=ppt/slides/slide2.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1E3DFB-DD0E-473A-9424-187BA07F7805}"/>
              </a:ext>
            </a:extLst>
          </p:cNvPr>
          <p:cNvSpPr>
            <a:spLocks noGrp="1"/>
          </p:cNvSpPr>
          <p:nvPr>
            <p:ph type="title" idx="4294967295"/>
          </p:nvPr>
        </p:nvSpPr>
        <p:spPr>
          <a:xfrm>
            <a:off x="0" y="365125"/>
            <a:ext cx="10515600" cy="1325563"/>
          </a:xfrm>
        </p:spPr>
        <p:txBody>
          <a:bodyPr/>
          <a:lstStyle/>
          <a:p>
            <a:r>
              <a:rPr lang="en-GB" b="1" dirty="0"/>
              <a:t>Year 5 Term 6</a:t>
            </a:r>
          </a:p>
        </p:txBody>
      </p:sp>
      <p:sp>
        <p:nvSpPr>
          <p:cNvPr id="3" name="Content Placeholder 2">
            <a:extLst>
              <a:ext uri="{FF2B5EF4-FFF2-40B4-BE49-F238E27FC236}">
                <a16:creationId xmlns:a16="http://schemas.microsoft.com/office/drawing/2014/main" id="{63792B16-B76F-4632-AFE0-DABBF21DE4C0}"/>
              </a:ext>
            </a:extLst>
          </p:cNvPr>
          <p:cNvSpPr>
            <a:spLocks noGrp="1"/>
          </p:cNvSpPr>
          <p:nvPr>
            <p:ph idx="4294967295"/>
          </p:nvPr>
        </p:nvSpPr>
        <p:spPr>
          <a:xfrm>
            <a:off x="0" y="1412875"/>
            <a:ext cx="11569700" cy="5445125"/>
          </a:xfrm>
        </p:spPr>
        <p:txBody>
          <a:bodyPr>
            <a:normAutofit lnSpcReduction="10000"/>
          </a:bodyPr>
          <a:lstStyle/>
          <a:p>
            <a:pPr marL="0" indent="0">
              <a:buNone/>
            </a:pPr>
            <a:r>
              <a:rPr lang="en-GB" sz="3200" dirty="0"/>
              <a:t>This unit allows children to learn about how bodies change as they and others grow up, sexual reproduction and and looking forward. The lessons will be broken down into 6 lessons:</a:t>
            </a:r>
          </a:p>
          <a:p>
            <a:r>
              <a:rPr lang="en-GB" sz="3200" dirty="0"/>
              <a:t>Self and body image</a:t>
            </a:r>
          </a:p>
          <a:p>
            <a:r>
              <a:rPr lang="en-GB" sz="3200" dirty="0"/>
              <a:t>Puberty for girls</a:t>
            </a:r>
          </a:p>
          <a:p>
            <a:r>
              <a:rPr lang="en-GB" sz="3200" dirty="0"/>
              <a:t>Puberty for boys</a:t>
            </a:r>
          </a:p>
          <a:p>
            <a:r>
              <a:rPr lang="en-GB" sz="3200" dirty="0"/>
              <a:t>Conception</a:t>
            </a:r>
          </a:p>
          <a:p>
            <a:r>
              <a:rPr lang="en-GB" sz="3200" dirty="0"/>
              <a:t>Looking forward to change</a:t>
            </a:r>
          </a:p>
          <a:p>
            <a:r>
              <a:rPr lang="en-GB" sz="3200" dirty="0"/>
              <a:t>Looking forward to change next year</a:t>
            </a:r>
          </a:p>
          <a:p>
            <a:pPr marL="0" indent="0">
              <a:buNone/>
            </a:pPr>
            <a:endParaRPr lang="en-GB" dirty="0"/>
          </a:p>
          <a:p>
            <a:pPr marL="0" indent="0">
              <a:buNone/>
            </a:pPr>
            <a:endParaRPr lang="en-GB" dirty="0"/>
          </a:p>
        </p:txBody>
      </p:sp>
    </p:spTree>
    <p:extLst>
      <p:ext uri="{BB962C8B-B14F-4D97-AF65-F5344CB8AC3E}">
        <p14:creationId xmlns:p14="http://schemas.microsoft.com/office/powerpoint/2010/main" val="224557082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1E3DFB-DD0E-473A-9424-187BA07F7805}"/>
              </a:ext>
            </a:extLst>
          </p:cNvPr>
          <p:cNvSpPr>
            <a:spLocks noGrp="1"/>
          </p:cNvSpPr>
          <p:nvPr>
            <p:ph type="title"/>
          </p:nvPr>
        </p:nvSpPr>
        <p:spPr>
          <a:xfrm>
            <a:off x="718930" y="112298"/>
            <a:ext cx="8285922" cy="1325563"/>
          </a:xfrm>
        </p:spPr>
        <p:txBody>
          <a:bodyPr>
            <a:normAutofit/>
          </a:bodyPr>
          <a:lstStyle/>
          <a:p>
            <a:r>
              <a:rPr lang="en-GB" b="1" dirty="0"/>
              <a:t>Lesson 1- </a:t>
            </a:r>
            <a:r>
              <a:rPr lang="en-GB" sz="2400" b="1" dirty="0"/>
              <a:t>Self and body image: </a:t>
            </a:r>
            <a:r>
              <a:rPr lang="en-GB" sz="2400" dirty="0"/>
              <a:t>I am aware of my own self-image and how my body images fits into that. I know how to develop my own self esteem.</a:t>
            </a:r>
            <a:endParaRPr lang="en-GB" sz="2400" b="1" dirty="0"/>
          </a:p>
        </p:txBody>
      </p:sp>
      <p:graphicFrame>
        <p:nvGraphicFramePr>
          <p:cNvPr id="11" name="Content Placeholder 2">
            <a:extLst>
              <a:ext uri="{FF2B5EF4-FFF2-40B4-BE49-F238E27FC236}">
                <a16:creationId xmlns:a16="http://schemas.microsoft.com/office/drawing/2014/main" id="{6F264C6C-832A-4349-B60E-9F16460C2069}"/>
              </a:ext>
            </a:extLst>
          </p:cNvPr>
          <p:cNvGraphicFramePr>
            <a:graphicFrameLocks noGrp="1"/>
          </p:cNvGraphicFramePr>
          <p:nvPr>
            <p:ph idx="1"/>
            <p:extLst>
              <p:ext uri="{D42A27DB-BD31-4B8C-83A1-F6EECF244321}">
                <p14:modId xmlns:p14="http://schemas.microsoft.com/office/powerpoint/2010/main" val="2720595186"/>
              </p:ext>
            </p:extLst>
          </p:nvPr>
        </p:nvGraphicFramePr>
        <p:xfrm>
          <a:off x="145776" y="1361661"/>
          <a:ext cx="8759686" cy="523005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5" name="Picture 4">
            <a:extLst>
              <a:ext uri="{FF2B5EF4-FFF2-40B4-BE49-F238E27FC236}">
                <a16:creationId xmlns:a16="http://schemas.microsoft.com/office/drawing/2014/main" id="{62F07775-C1A6-42BD-AABF-1990B5B2E92A}"/>
              </a:ext>
            </a:extLst>
          </p:cNvPr>
          <p:cNvPicPr>
            <a:picLocks noChangeAspect="1"/>
          </p:cNvPicPr>
          <p:nvPr/>
        </p:nvPicPr>
        <p:blipFill>
          <a:blip r:embed="rId7"/>
          <a:stretch>
            <a:fillRect/>
          </a:stretch>
        </p:blipFill>
        <p:spPr>
          <a:xfrm>
            <a:off x="9122050" y="152400"/>
            <a:ext cx="2924175" cy="2038350"/>
          </a:xfrm>
          <a:prstGeom prst="rect">
            <a:avLst/>
          </a:prstGeom>
        </p:spPr>
      </p:pic>
      <p:pic>
        <p:nvPicPr>
          <p:cNvPr id="7" name="Picture 6">
            <a:extLst>
              <a:ext uri="{FF2B5EF4-FFF2-40B4-BE49-F238E27FC236}">
                <a16:creationId xmlns:a16="http://schemas.microsoft.com/office/drawing/2014/main" id="{38A5D2C0-9BD4-4977-A334-445DAF794F1A}"/>
              </a:ext>
            </a:extLst>
          </p:cNvPr>
          <p:cNvPicPr>
            <a:picLocks noChangeAspect="1"/>
          </p:cNvPicPr>
          <p:nvPr/>
        </p:nvPicPr>
        <p:blipFill>
          <a:blip r:embed="rId8"/>
          <a:stretch>
            <a:fillRect/>
          </a:stretch>
        </p:blipFill>
        <p:spPr>
          <a:xfrm>
            <a:off x="9122050" y="2314645"/>
            <a:ext cx="2924175" cy="2057400"/>
          </a:xfrm>
          <a:prstGeom prst="rect">
            <a:avLst/>
          </a:prstGeom>
        </p:spPr>
      </p:pic>
      <p:pic>
        <p:nvPicPr>
          <p:cNvPr id="9" name="Picture 8">
            <a:extLst>
              <a:ext uri="{FF2B5EF4-FFF2-40B4-BE49-F238E27FC236}">
                <a16:creationId xmlns:a16="http://schemas.microsoft.com/office/drawing/2014/main" id="{A3C3C7A9-38AD-4B38-965B-CBB655F7736A}"/>
              </a:ext>
            </a:extLst>
          </p:cNvPr>
          <p:cNvPicPr>
            <a:picLocks noChangeAspect="1"/>
          </p:cNvPicPr>
          <p:nvPr/>
        </p:nvPicPr>
        <p:blipFill>
          <a:blip r:embed="rId9"/>
          <a:stretch>
            <a:fillRect/>
          </a:stretch>
        </p:blipFill>
        <p:spPr>
          <a:xfrm>
            <a:off x="9141100" y="4524410"/>
            <a:ext cx="2905125" cy="2028825"/>
          </a:xfrm>
          <a:prstGeom prst="rect">
            <a:avLst/>
          </a:prstGeom>
        </p:spPr>
      </p:pic>
    </p:spTree>
    <p:extLst>
      <p:ext uri="{BB962C8B-B14F-4D97-AF65-F5344CB8AC3E}">
        <p14:creationId xmlns:p14="http://schemas.microsoft.com/office/powerpoint/2010/main" val="3059720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1E3DFB-DD0E-473A-9424-187BA07F7805}"/>
              </a:ext>
            </a:extLst>
          </p:cNvPr>
          <p:cNvSpPr>
            <a:spLocks noGrp="1"/>
          </p:cNvSpPr>
          <p:nvPr>
            <p:ph type="title"/>
          </p:nvPr>
        </p:nvSpPr>
        <p:spPr/>
        <p:txBody>
          <a:bodyPr>
            <a:normAutofit/>
          </a:bodyPr>
          <a:lstStyle/>
          <a:p>
            <a:r>
              <a:rPr lang="en-GB" b="1" dirty="0"/>
              <a:t>Lesson 2 –Puberty for girls: </a:t>
            </a:r>
            <a:r>
              <a:rPr lang="en-GB" sz="1600" dirty="0"/>
              <a:t>I can explain how a girl’s body changes during puberty and understand the importance of looking after yourself physically and emotionally</a:t>
            </a:r>
            <a:r>
              <a:rPr lang="en-GB" sz="1300" dirty="0"/>
              <a:t>. I understand that puberty is as natural process that happens for everyone.</a:t>
            </a:r>
            <a:endParaRPr lang="en-GB" sz="1300" b="1" dirty="0"/>
          </a:p>
        </p:txBody>
      </p:sp>
      <p:sp>
        <p:nvSpPr>
          <p:cNvPr id="3" name="Content Placeholder 2">
            <a:extLst>
              <a:ext uri="{FF2B5EF4-FFF2-40B4-BE49-F238E27FC236}">
                <a16:creationId xmlns:a16="http://schemas.microsoft.com/office/drawing/2014/main" id="{63792B16-B76F-4632-AFE0-DABBF21DE4C0}"/>
              </a:ext>
            </a:extLst>
          </p:cNvPr>
          <p:cNvSpPr>
            <a:spLocks noGrp="1"/>
          </p:cNvSpPr>
          <p:nvPr>
            <p:ph idx="1"/>
          </p:nvPr>
        </p:nvSpPr>
        <p:spPr>
          <a:xfrm>
            <a:off x="417442" y="1690687"/>
            <a:ext cx="11774557" cy="5167313"/>
          </a:xfrm>
        </p:spPr>
        <p:txBody>
          <a:bodyPr>
            <a:normAutofit/>
          </a:bodyPr>
          <a:lstStyle/>
          <a:p>
            <a:pPr marL="0" indent="0">
              <a:buNone/>
            </a:pPr>
            <a:r>
              <a:rPr lang="en-US" sz="2400" dirty="0">
                <a:effectLst/>
                <a:latin typeface="Arial" panose="020B0604020202020204" pitchFamily="34" charset="0"/>
                <a:ea typeface="Times New Roman" panose="02020603050405020304" pitchFamily="18" charset="0"/>
              </a:rPr>
              <a:t>We will go through the correct terminology to use for the next few lessons. We will start by explain where the female and male sex cells from from. </a:t>
            </a:r>
          </a:p>
          <a:p>
            <a:pPr marL="0" indent="0">
              <a:buNone/>
            </a:pPr>
            <a:r>
              <a:rPr lang="en-US" sz="2400" dirty="0">
                <a:latin typeface="Arial" panose="020B0604020202020204" pitchFamily="34" charset="0"/>
                <a:ea typeface="Times New Roman" panose="02020603050405020304" pitchFamily="18" charset="0"/>
              </a:rPr>
              <a:t>We will explain how the female body prepares to have a baby and how this results in menstruation/monthly periods. </a:t>
            </a:r>
          </a:p>
          <a:p>
            <a:pPr marL="0" indent="0">
              <a:buNone/>
            </a:pPr>
            <a:r>
              <a:rPr lang="en-US" sz="2400" dirty="0">
                <a:latin typeface="Arial" panose="020B0604020202020204" pitchFamily="34" charset="0"/>
                <a:ea typeface="Times New Roman" panose="02020603050405020304" pitchFamily="18" charset="0"/>
              </a:rPr>
              <a:t>We will also talk about what they can use – tampons/pads with/without wings,/pads of varying </a:t>
            </a:r>
            <a:r>
              <a:rPr lang="en-US" sz="2400" dirty="0" err="1">
                <a:latin typeface="Arial" panose="020B0604020202020204" pitchFamily="34" charset="0"/>
                <a:ea typeface="Times New Roman" panose="02020603050405020304" pitchFamily="18" charset="0"/>
              </a:rPr>
              <a:t>colours</a:t>
            </a:r>
            <a:r>
              <a:rPr lang="en-US" sz="2400" dirty="0">
                <a:latin typeface="Arial" panose="020B0604020202020204" pitchFamily="34" charset="0"/>
                <a:ea typeface="Times New Roman" panose="02020603050405020304" pitchFamily="18" charset="0"/>
              </a:rPr>
              <a:t> and shapes.</a:t>
            </a:r>
          </a:p>
          <a:p>
            <a:pPr marL="0" indent="0">
              <a:buNone/>
            </a:pPr>
            <a:endParaRPr lang="en-US" sz="2400" dirty="0">
              <a:latin typeface="Arial" panose="020B0604020202020204" pitchFamily="34" charset="0"/>
              <a:ea typeface="Times New Roman" panose="02020603050405020304" pitchFamily="18" charset="0"/>
            </a:endParaRPr>
          </a:p>
          <a:p>
            <a:pPr marL="0" indent="0">
              <a:buNone/>
            </a:pPr>
            <a:r>
              <a:rPr lang="en-US" sz="2400" dirty="0">
                <a:latin typeface="Arial" panose="020B0604020202020204" pitchFamily="34" charset="0"/>
                <a:ea typeface="Times New Roman" panose="02020603050405020304" pitchFamily="18" charset="0"/>
              </a:rPr>
              <a:t>We will then have a carousel activity where children will be in single gender groups to complete activities – thinking about what we have just talked about and a chance to look at the sanitary products. </a:t>
            </a:r>
          </a:p>
          <a:p>
            <a:pPr marL="0" indent="0">
              <a:buNone/>
            </a:pPr>
            <a:r>
              <a:rPr lang="en-US" sz="2400" dirty="0">
                <a:latin typeface="Arial" panose="020B0604020202020204" pitchFamily="34" charset="0"/>
                <a:ea typeface="Times New Roman" panose="02020603050405020304" pitchFamily="18" charset="0"/>
              </a:rPr>
              <a:t>We will have a class box for any questions that they don’t want to ask in front of the class.  </a:t>
            </a:r>
          </a:p>
          <a:p>
            <a:pPr marL="0" indent="0">
              <a:buNone/>
            </a:pPr>
            <a:endParaRPr lang="en-US" sz="2400" dirty="0">
              <a:effectLst/>
              <a:latin typeface="Arial" panose="020B0604020202020204" pitchFamily="34" charset="0"/>
              <a:ea typeface="Times New Roman" panose="02020603050405020304" pitchFamily="18" charset="0"/>
            </a:endParaRPr>
          </a:p>
        </p:txBody>
      </p:sp>
    </p:spTree>
    <p:extLst>
      <p:ext uri="{BB962C8B-B14F-4D97-AF65-F5344CB8AC3E}">
        <p14:creationId xmlns:p14="http://schemas.microsoft.com/office/powerpoint/2010/main" val="90178246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1E3DFB-DD0E-473A-9424-187BA07F7805}"/>
              </a:ext>
            </a:extLst>
          </p:cNvPr>
          <p:cNvSpPr>
            <a:spLocks noGrp="1"/>
          </p:cNvSpPr>
          <p:nvPr>
            <p:ph type="title"/>
          </p:nvPr>
        </p:nvSpPr>
        <p:spPr/>
        <p:txBody>
          <a:bodyPr>
            <a:normAutofit/>
          </a:bodyPr>
          <a:lstStyle/>
          <a:p>
            <a:r>
              <a:rPr lang="en-GB" b="1" dirty="0"/>
              <a:t>Lesson 3 </a:t>
            </a:r>
            <a:r>
              <a:rPr lang="en-GB" sz="2700" b="1" dirty="0"/>
              <a:t>Puberty for boys: </a:t>
            </a:r>
            <a:r>
              <a:rPr lang="en-GB" sz="1200" dirty="0"/>
              <a:t>I can describe how boys’ and girls’ bodies change during puberty. I can express how I feel about the changes that will happen to me during puberty. </a:t>
            </a:r>
            <a:endParaRPr lang="en-GB" sz="2700" b="1" dirty="0"/>
          </a:p>
        </p:txBody>
      </p:sp>
      <p:graphicFrame>
        <p:nvGraphicFramePr>
          <p:cNvPr id="13" name="Content Placeholder 2">
            <a:extLst>
              <a:ext uri="{FF2B5EF4-FFF2-40B4-BE49-F238E27FC236}">
                <a16:creationId xmlns:a16="http://schemas.microsoft.com/office/drawing/2014/main" id="{FB95AFAC-8CB1-4380-B0C7-756A83A98F78}"/>
              </a:ext>
            </a:extLst>
          </p:cNvPr>
          <p:cNvGraphicFramePr>
            <a:graphicFrameLocks noGrp="1"/>
          </p:cNvGraphicFramePr>
          <p:nvPr>
            <p:ph idx="1"/>
            <p:extLst>
              <p:ext uri="{D42A27DB-BD31-4B8C-83A1-F6EECF244321}">
                <p14:modId xmlns:p14="http://schemas.microsoft.com/office/powerpoint/2010/main" val="1511594085"/>
              </p:ext>
            </p:extLst>
          </p:nvPr>
        </p:nvGraphicFramePr>
        <p:xfrm>
          <a:off x="487017" y="2087216"/>
          <a:ext cx="11598966" cy="461175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2978751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ectangle 7">
            <a:extLst>
              <a:ext uri="{FF2B5EF4-FFF2-40B4-BE49-F238E27FC236}">
                <a16:creationId xmlns:a16="http://schemas.microsoft.com/office/drawing/2014/main" id="{17718681-A12E-49D6-9925-DD7C68176D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Freeform: Shape 9">
            <a:extLst>
              <a:ext uri="{FF2B5EF4-FFF2-40B4-BE49-F238E27FC236}">
                <a16:creationId xmlns:a16="http://schemas.microsoft.com/office/drawing/2014/main" id="{FBD77573-9EF2-4C35-8285-A1CF6FBB0EA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0"/>
            <a:ext cx="5511704" cy="6858000"/>
          </a:xfrm>
          <a:custGeom>
            <a:avLst/>
            <a:gdLst>
              <a:gd name="connsiteX0" fmla="*/ 5511704 w 5511704"/>
              <a:gd name="connsiteY0" fmla="*/ 0 h 6886576"/>
              <a:gd name="connsiteX1" fmla="*/ 1008599 w 5511704"/>
              <a:gd name="connsiteY1" fmla="*/ 0 h 6886576"/>
              <a:gd name="connsiteX2" fmla="*/ 1310975 w 5511704"/>
              <a:gd name="connsiteY2" fmla="*/ 110728 h 6886576"/>
              <a:gd name="connsiteX3" fmla="*/ 1267362 w 5511704"/>
              <a:gd name="connsiteY3" fmla="*/ 135731 h 6886576"/>
              <a:gd name="connsiteX4" fmla="*/ 1005692 w 5511704"/>
              <a:gd name="connsiteY4" fmla="*/ 71437 h 6886576"/>
              <a:gd name="connsiteX5" fmla="*/ 953358 w 5511704"/>
              <a:gd name="connsiteY5" fmla="*/ 89297 h 6886576"/>
              <a:gd name="connsiteX6" fmla="*/ 979525 w 5511704"/>
              <a:gd name="connsiteY6" fmla="*/ 164307 h 6886576"/>
              <a:gd name="connsiteX7" fmla="*/ 1092915 w 5511704"/>
              <a:gd name="connsiteY7" fmla="*/ 192882 h 6886576"/>
              <a:gd name="connsiteX8" fmla="*/ 1270270 w 5511704"/>
              <a:gd name="connsiteY8" fmla="*/ 375047 h 6886576"/>
              <a:gd name="connsiteX9" fmla="*/ 1002784 w 5511704"/>
              <a:gd name="connsiteY9" fmla="*/ 353615 h 6886576"/>
              <a:gd name="connsiteX10" fmla="*/ 956265 w 5511704"/>
              <a:gd name="connsiteY10" fmla="*/ 396479 h 6886576"/>
              <a:gd name="connsiteX11" fmla="*/ 938820 w 5511704"/>
              <a:gd name="connsiteY11" fmla="*/ 453629 h 6886576"/>
              <a:gd name="connsiteX12" fmla="*/ 860319 w 5511704"/>
              <a:gd name="connsiteY12" fmla="*/ 360759 h 6886576"/>
              <a:gd name="connsiteX13" fmla="*/ 793447 w 5511704"/>
              <a:gd name="connsiteY13" fmla="*/ 335757 h 6886576"/>
              <a:gd name="connsiteX14" fmla="*/ 773095 w 5511704"/>
              <a:gd name="connsiteY14" fmla="*/ 417910 h 6886576"/>
              <a:gd name="connsiteX15" fmla="*/ 834151 w 5511704"/>
              <a:gd name="connsiteY15" fmla="*/ 507206 h 6886576"/>
              <a:gd name="connsiteX16" fmla="*/ 996969 w 5511704"/>
              <a:gd name="connsiteY16" fmla="*/ 560785 h 6886576"/>
              <a:gd name="connsiteX17" fmla="*/ 822522 w 5511704"/>
              <a:gd name="connsiteY17" fmla="*/ 560785 h 6886576"/>
              <a:gd name="connsiteX18" fmla="*/ 621908 w 5511704"/>
              <a:gd name="connsiteY18" fmla="*/ 525066 h 6886576"/>
              <a:gd name="connsiteX19" fmla="*/ 409664 w 5511704"/>
              <a:gd name="connsiteY19" fmla="*/ 535781 h 6886576"/>
              <a:gd name="connsiteX20" fmla="*/ 209049 w 5511704"/>
              <a:gd name="connsiteY20" fmla="*/ 464344 h 6886576"/>
              <a:gd name="connsiteX21" fmla="*/ 5527 w 5511704"/>
              <a:gd name="connsiteY21" fmla="*/ 467916 h 6886576"/>
              <a:gd name="connsiteX22" fmla="*/ 906838 w 5511704"/>
              <a:gd name="connsiteY22" fmla="*/ 914400 h 6886576"/>
              <a:gd name="connsiteX23" fmla="*/ 863226 w 5511704"/>
              <a:gd name="connsiteY23" fmla="*/ 925116 h 6886576"/>
              <a:gd name="connsiteX24" fmla="*/ 805077 w 5511704"/>
              <a:gd name="connsiteY24" fmla="*/ 953691 h 6886576"/>
              <a:gd name="connsiteX25" fmla="*/ 848689 w 5511704"/>
              <a:gd name="connsiteY25" fmla="*/ 1010841 h 6886576"/>
              <a:gd name="connsiteX26" fmla="*/ 1084193 w 5511704"/>
              <a:gd name="connsiteY26" fmla="*/ 1117997 h 6886576"/>
              <a:gd name="connsiteX27" fmla="*/ 1142342 w 5511704"/>
              <a:gd name="connsiteY27" fmla="*/ 1225153 h 6886576"/>
              <a:gd name="connsiteX28" fmla="*/ 1069655 w 5511704"/>
              <a:gd name="connsiteY28" fmla="*/ 1214438 h 6886576"/>
              <a:gd name="connsiteX29" fmla="*/ 1005692 w 5511704"/>
              <a:gd name="connsiteY29" fmla="*/ 1235869 h 6886576"/>
              <a:gd name="connsiteX30" fmla="*/ 1031858 w 5511704"/>
              <a:gd name="connsiteY30" fmla="*/ 1371600 h 6886576"/>
              <a:gd name="connsiteX31" fmla="*/ 1366216 w 5511704"/>
              <a:gd name="connsiteY31" fmla="*/ 1546622 h 6886576"/>
              <a:gd name="connsiteX32" fmla="*/ 1395290 w 5511704"/>
              <a:gd name="connsiteY32" fmla="*/ 1603772 h 6886576"/>
              <a:gd name="connsiteX33" fmla="*/ 1354586 w 5511704"/>
              <a:gd name="connsiteY33" fmla="*/ 1643063 h 6886576"/>
              <a:gd name="connsiteX34" fmla="*/ 1247011 w 5511704"/>
              <a:gd name="connsiteY34" fmla="*/ 1664494 h 6886576"/>
              <a:gd name="connsiteX35" fmla="*/ 1398198 w 5511704"/>
              <a:gd name="connsiteY35" fmla="*/ 1857375 h 6886576"/>
              <a:gd name="connsiteX36" fmla="*/ 1453440 w 5511704"/>
              <a:gd name="connsiteY36" fmla="*/ 1910954 h 6886576"/>
              <a:gd name="connsiteX37" fmla="*/ 1549386 w 5511704"/>
              <a:gd name="connsiteY37" fmla="*/ 1993106 h 6886576"/>
              <a:gd name="connsiteX38" fmla="*/ 1549386 w 5511704"/>
              <a:gd name="connsiteY38" fmla="*/ 2021681 h 6886576"/>
              <a:gd name="connsiteX39" fmla="*/ 1421458 w 5511704"/>
              <a:gd name="connsiteY39" fmla="*/ 2110978 h 6886576"/>
              <a:gd name="connsiteX40" fmla="*/ 1188861 w 5511704"/>
              <a:gd name="connsiteY40" fmla="*/ 2085976 h 6886576"/>
              <a:gd name="connsiteX41" fmla="*/ 1531941 w 5511704"/>
              <a:gd name="connsiteY41" fmla="*/ 2218135 h 6886576"/>
              <a:gd name="connsiteX42" fmla="*/ 421293 w 5511704"/>
              <a:gd name="connsiteY42" fmla="*/ 1900238 h 6886576"/>
              <a:gd name="connsiteX43" fmla="*/ 491072 w 5511704"/>
              <a:gd name="connsiteY43" fmla="*/ 1982391 h 6886576"/>
              <a:gd name="connsiteX44" fmla="*/ 880671 w 5511704"/>
              <a:gd name="connsiteY44" fmla="*/ 2200276 h 6886576"/>
              <a:gd name="connsiteX45" fmla="*/ 991154 w 5511704"/>
              <a:gd name="connsiteY45" fmla="*/ 2336007 h 6886576"/>
              <a:gd name="connsiteX46" fmla="*/ 1107453 w 5511704"/>
              <a:gd name="connsiteY46" fmla="*/ 2411016 h 6886576"/>
              <a:gd name="connsiteX47" fmla="*/ 1270270 w 5511704"/>
              <a:gd name="connsiteY47" fmla="*/ 2411016 h 6886576"/>
              <a:gd name="connsiteX48" fmla="*/ 1386568 w 5511704"/>
              <a:gd name="connsiteY48" fmla="*/ 2528889 h 6886576"/>
              <a:gd name="connsiteX49" fmla="*/ 1267362 w 5511704"/>
              <a:gd name="connsiteY49" fmla="*/ 2553891 h 6886576"/>
              <a:gd name="connsiteX50" fmla="*/ 1127805 w 5511704"/>
              <a:gd name="connsiteY50" fmla="*/ 2536032 h 6886576"/>
              <a:gd name="connsiteX51" fmla="*/ 970802 w 5511704"/>
              <a:gd name="connsiteY51" fmla="*/ 2575322 h 6886576"/>
              <a:gd name="connsiteX52" fmla="*/ 825429 w 5511704"/>
              <a:gd name="connsiteY52" fmla="*/ 2543176 h 6886576"/>
              <a:gd name="connsiteX53" fmla="*/ 650982 w 5511704"/>
              <a:gd name="connsiteY53" fmla="*/ 2564607 h 6886576"/>
              <a:gd name="connsiteX54" fmla="*/ 595740 w 5511704"/>
              <a:gd name="connsiteY54" fmla="*/ 2703909 h 6886576"/>
              <a:gd name="connsiteX55" fmla="*/ 578296 w 5511704"/>
              <a:gd name="connsiteY55" fmla="*/ 2714626 h 6886576"/>
              <a:gd name="connsiteX56" fmla="*/ 255568 w 5511704"/>
              <a:gd name="connsiteY56" fmla="*/ 2936081 h 6886576"/>
              <a:gd name="connsiteX57" fmla="*/ 165437 w 5511704"/>
              <a:gd name="connsiteY57" fmla="*/ 2953941 h 6886576"/>
              <a:gd name="connsiteX58" fmla="*/ 697501 w 5511704"/>
              <a:gd name="connsiteY58" fmla="*/ 3343275 h 6886576"/>
              <a:gd name="connsiteX59" fmla="*/ 339884 w 5511704"/>
              <a:gd name="connsiteY59" fmla="*/ 3243263 h 6886576"/>
              <a:gd name="connsiteX60" fmla="*/ 290458 w 5511704"/>
              <a:gd name="connsiteY60" fmla="*/ 3407569 h 6886576"/>
              <a:gd name="connsiteX61" fmla="*/ 459090 w 5511704"/>
              <a:gd name="connsiteY61" fmla="*/ 3554016 h 6886576"/>
              <a:gd name="connsiteX62" fmla="*/ 520147 w 5511704"/>
              <a:gd name="connsiteY62" fmla="*/ 3843338 h 6886576"/>
              <a:gd name="connsiteX63" fmla="*/ 491072 w 5511704"/>
              <a:gd name="connsiteY63" fmla="*/ 4107657 h 6886576"/>
              <a:gd name="connsiteX64" fmla="*/ 418386 w 5511704"/>
              <a:gd name="connsiteY64" fmla="*/ 4189810 h 6886576"/>
              <a:gd name="connsiteX65" fmla="*/ 313718 w 5511704"/>
              <a:gd name="connsiteY65" fmla="*/ 4339829 h 6886576"/>
              <a:gd name="connsiteX66" fmla="*/ 249753 w 5511704"/>
              <a:gd name="connsiteY66" fmla="*/ 4432698 h 6886576"/>
              <a:gd name="connsiteX67" fmla="*/ 25879 w 5511704"/>
              <a:gd name="connsiteY67" fmla="*/ 4396979 h 6886576"/>
              <a:gd name="connsiteX68" fmla="*/ 325347 w 5511704"/>
              <a:gd name="connsiteY68" fmla="*/ 4632722 h 6886576"/>
              <a:gd name="connsiteX69" fmla="*/ 84029 w 5511704"/>
              <a:gd name="connsiteY69" fmla="*/ 4604147 h 6886576"/>
              <a:gd name="connsiteX70" fmla="*/ 5527 w 5511704"/>
              <a:gd name="connsiteY70" fmla="*/ 4622007 h 6886576"/>
              <a:gd name="connsiteX71" fmla="*/ 49139 w 5511704"/>
              <a:gd name="connsiteY71" fmla="*/ 4697016 h 6886576"/>
              <a:gd name="connsiteX72" fmla="*/ 226494 w 5511704"/>
              <a:gd name="connsiteY72" fmla="*/ 4825604 h 6886576"/>
              <a:gd name="connsiteX73" fmla="*/ 592833 w 5511704"/>
              <a:gd name="connsiteY73" fmla="*/ 5175647 h 6886576"/>
              <a:gd name="connsiteX74" fmla="*/ 238123 w 5511704"/>
              <a:gd name="connsiteY74" fmla="*/ 5014913 h 6886576"/>
              <a:gd name="connsiteX75" fmla="*/ 610278 w 5511704"/>
              <a:gd name="connsiteY75" fmla="*/ 5375673 h 6886576"/>
              <a:gd name="connsiteX76" fmla="*/ 691686 w 5511704"/>
              <a:gd name="connsiteY76" fmla="*/ 5497116 h 6886576"/>
              <a:gd name="connsiteX77" fmla="*/ 860319 w 5511704"/>
              <a:gd name="connsiteY77" fmla="*/ 5793582 h 6886576"/>
              <a:gd name="connsiteX78" fmla="*/ 851597 w 5511704"/>
              <a:gd name="connsiteY78" fmla="*/ 5825729 h 6886576"/>
              <a:gd name="connsiteX79" fmla="*/ 659704 w 5511704"/>
              <a:gd name="connsiteY79" fmla="*/ 5779295 h 6886576"/>
              <a:gd name="connsiteX80" fmla="*/ 909746 w 5511704"/>
              <a:gd name="connsiteY80" fmla="*/ 6029326 h 6886576"/>
              <a:gd name="connsiteX81" fmla="*/ 1168509 w 5511704"/>
              <a:gd name="connsiteY81" fmla="*/ 6222207 h 6886576"/>
              <a:gd name="connsiteX82" fmla="*/ 985339 w 5511704"/>
              <a:gd name="connsiteY82" fmla="*/ 6193632 h 6886576"/>
              <a:gd name="connsiteX83" fmla="*/ 732391 w 5511704"/>
              <a:gd name="connsiteY83" fmla="*/ 6082904 h 6886576"/>
              <a:gd name="connsiteX84" fmla="*/ 645167 w 5511704"/>
              <a:gd name="connsiteY84" fmla="*/ 6125766 h 6886576"/>
              <a:gd name="connsiteX85" fmla="*/ 883579 w 5511704"/>
              <a:gd name="connsiteY85" fmla="*/ 6307932 h 6886576"/>
              <a:gd name="connsiteX86" fmla="*/ 1020229 w 5511704"/>
              <a:gd name="connsiteY86" fmla="*/ 6393657 h 6886576"/>
              <a:gd name="connsiteX87" fmla="*/ 1075471 w 5511704"/>
              <a:gd name="connsiteY87" fmla="*/ 6457950 h 6886576"/>
              <a:gd name="connsiteX88" fmla="*/ 1232473 w 5511704"/>
              <a:gd name="connsiteY88" fmla="*/ 6686551 h 6886576"/>
              <a:gd name="connsiteX89" fmla="*/ 1592997 w 5511704"/>
              <a:gd name="connsiteY89" fmla="*/ 6886576 h 6886576"/>
              <a:gd name="connsiteX90" fmla="*/ 5511704 w 5511704"/>
              <a:gd name="connsiteY90" fmla="*/ 6886576 h 68865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Lst>
            <a:rect l="l" t="t" r="r" b="b"/>
            <a:pathLst>
              <a:path w="5511704" h="6886576">
                <a:moveTo>
                  <a:pt x="5511704" y="0"/>
                </a:moveTo>
                <a:lnTo>
                  <a:pt x="1008599" y="0"/>
                </a:lnTo>
                <a:cubicBezTo>
                  <a:pt x="1110360" y="35719"/>
                  <a:pt x="1209214" y="78581"/>
                  <a:pt x="1310975" y="110728"/>
                </a:cubicBezTo>
                <a:cubicBezTo>
                  <a:pt x="1296437" y="146447"/>
                  <a:pt x="1281900" y="139303"/>
                  <a:pt x="1267362" y="135731"/>
                </a:cubicBezTo>
                <a:cubicBezTo>
                  <a:pt x="1180139" y="121445"/>
                  <a:pt x="1090008" y="110728"/>
                  <a:pt x="1005692" y="71437"/>
                </a:cubicBezTo>
                <a:cubicBezTo>
                  <a:pt x="985339" y="64294"/>
                  <a:pt x="962080" y="64294"/>
                  <a:pt x="953358" y="89297"/>
                </a:cubicBezTo>
                <a:cubicBezTo>
                  <a:pt x="938820" y="125016"/>
                  <a:pt x="959172" y="146447"/>
                  <a:pt x="979525" y="164307"/>
                </a:cubicBezTo>
                <a:cubicBezTo>
                  <a:pt x="1014414" y="196453"/>
                  <a:pt x="1055118" y="189310"/>
                  <a:pt x="1092915" y="192882"/>
                </a:cubicBezTo>
                <a:cubicBezTo>
                  <a:pt x="1197583" y="210741"/>
                  <a:pt x="1247011" y="260747"/>
                  <a:pt x="1270270" y="375047"/>
                </a:cubicBezTo>
                <a:cubicBezTo>
                  <a:pt x="1180139" y="328613"/>
                  <a:pt x="1090008" y="385763"/>
                  <a:pt x="1002784" y="353615"/>
                </a:cubicBezTo>
                <a:cubicBezTo>
                  <a:pt x="979525" y="346472"/>
                  <a:pt x="944635" y="357188"/>
                  <a:pt x="956265" y="396479"/>
                </a:cubicBezTo>
                <a:cubicBezTo>
                  <a:pt x="967894" y="432198"/>
                  <a:pt x="1005692" y="460772"/>
                  <a:pt x="938820" y="453629"/>
                </a:cubicBezTo>
                <a:cubicBezTo>
                  <a:pt x="889393" y="450056"/>
                  <a:pt x="874856" y="407194"/>
                  <a:pt x="860319" y="360759"/>
                </a:cubicBezTo>
                <a:cubicBezTo>
                  <a:pt x="848689" y="335757"/>
                  <a:pt x="816707" y="321469"/>
                  <a:pt x="793447" y="335757"/>
                </a:cubicBezTo>
                <a:cubicBezTo>
                  <a:pt x="764373" y="350044"/>
                  <a:pt x="773095" y="389335"/>
                  <a:pt x="773095" y="417910"/>
                </a:cubicBezTo>
                <a:cubicBezTo>
                  <a:pt x="770187" y="471488"/>
                  <a:pt x="793447" y="496491"/>
                  <a:pt x="834151" y="507206"/>
                </a:cubicBezTo>
                <a:cubicBezTo>
                  <a:pt x="883579" y="521494"/>
                  <a:pt x="933005" y="539354"/>
                  <a:pt x="996969" y="560785"/>
                </a:cubicBezTo>
                <a:cubicBezTo>
                  <a:pt x="927190" y="596503"/>
                  <a:pt x="874856" y="589360"/>
                  <a:pt x="822522" y="560785"/>
                </a:cubicBezTo>
                <a:cubicBezTo>
                  <a:pt x="758558" y="528637"/>
                  <a:pt x="674242" y="485775"/>
                  <a:pt x="621908" y="525066"/>
                </a:cubicBezTo>
                <a:cubicBezTo>
                  <a:pt x="543407" y="582216"/>
                  <a:pt x="479443" y="546497"/>
                  <a:pt x="409664" y="535781"/>
                </a:cubicBezTo>
                <a:cubicBezTo>
                  <a:pt x="264290" y="514350"/>
                  <a:pt x="354422" y="482204"/>
                  <a:pt x="209049" y="464344"/>
                </a:cubicBezTo>
                <a:cubicBezTo>
                  <a:pt x="150900" y="457200"/>
                  <a:pt x="89843" y="428625"/>
                  <a:pt x="5527" y="467916"/>
                </a:cubicBezTo>
                <a:cubicBezTo>
                  <a:pt x="386404" y="675085"/>
                  <a:pt x="566666" y="660797"/>
                  <a:pt x="906838" y="914400"/>
                </a:cubicBezTo>
                <a:cubicBezTo>
                  <a:pt x="892301" y="939404"/>
                  <a:pt x="877764" y="928688"/>
                  <a:pt x="863226" y="925116"/>
                </a:cubicBezTo>
                <a:cubicBezTo>
                  <a:pt x="839967" y="921544"/>
                  <a:pt x="810892" y="907256"/>
                  <a:pt x="805077" y="953691"/>
                </a:cubicBezTo>
                <a:cubicBezTo>
                  <a:pt x="802169" y="989410"/>
                  <a:pt x="819615" y="1007269"/>
                  <a:pt x="848689" y="1010841"/>
                </a:cubicBezTo>
                <a:cubicBezTo>
                  <a:pt x="933005" y="1025129"/>
                  <a:pt x="1008599" y="1075135"/>
                  <a:pt x="1084193" y="1117997"/>
                </a:cubicBezTo>
                <a:cubicBezTo>
                  <a:pt x="1119082" y="1135857"/>
                  <a:pt x="1156879" y="1160860"/>
                  <a:pt x="1142342" y="1225153"/>
                </a:cubicBezTo>
                <a:cubicBezTo>
                  <a:pt x="1113268" y="1243013"/>
                  <a:pt x="1092915" y="1218009"/>
                  <a:pt x="1069655" y="1214438"/>
                </a:cubicBezTo>
                <a:cubicBezTo>
                  <a:pt x="1046396" y="1210866"/>
                  <a:pt x="991154" y="1225153"/>
                  <a:pt x="1005692" y="1235869"/>
                </a:cubicBezTo>
                <a:cubicBezTo>
                  <a:pt x="1072563" y="1275159"/>
                  <a:pt x="950450" y="1371600"/>
                  <a:pt x="1031858" y="1371600"/>
                </a:cubicBezTo>
                <a:cubicBezTo>
                  <a:pt x="1165601" y="1371600"/>
                  <a:pt x="1238288" y="1543050"/>
                  <a:pt x="1366216" y="1546622"/>
                </a:cubicBezTo>
                <a:cubicBezTo>
                  <a:pt x="1386568" y="1546622"/>
                  <a:pt x="1395290" y="1578770"/>
                  <a:pt x="1395290" y="1603772"/>
                </a:cubicBezTo>
                <a:cubicBezTo>
                  <a:pt x="1395290" y="1635920"/>
                  <a:pt x="1374939" y="1639491"/>
                  <a:pt x="1354586" y="1643063"/>
                </a:cubicBezTo>
                <a:cubicBezTo>
                  <a:pt x="1322604" y="1646635"/>
                  <a:pt x="1287715" y="1603772"/>
                  <a:pt x="1247011" y="1664494"/>
                </a:cubicBezTo>
                <a:cubicBezTo>
                  <a:pt x="1322604" y="1700213"/>
                  <a:pt x="1401105" y="1735932"/>
                  <a:pt x="1398198" y="1857375"/>
                </a:cubicBezTo>
                <a:cubicBezTo>
                  <a:pt x="1398198" y="1889523"/>
                  <a:pt x="1430180" y="1903810"/>
                  <a:pt x="1453440" y="1910954"/>
                </a:cubicBezTo>
                <a:cubicBezTo>
                  <a:pt x="1494144" y="1925241"/>
                  <a:pt x="1526126" y="1946673"/>
                  <a:pt x="1549386" y="1993106"/>
                </a:cubicBezTo>
                <a:cubicBezTo>
                  <a:pt x="1549386" y="2003822"/>
                  <a:pt x="1549386" y="2010966"/>
                  <a:pt x="1549386" y="2021681"/>
                </a:cubicBezTo>
                <a:cubicBezTo>
                  <a:pt x="1543571" y="2132410"/>
                  <a:pt x="1485422" y="2128838"/>
                  <a:pt x="1421458" y="2110978"/>
                </a:cubicBezTo>
                <a:cubicBezTo>
                  <a:pt x="1345864" y="2089547"/>
                  <a:pt x="1270270" y="2046685"/>
                  <a:pt x="1188861" y="2085976"/>
                </a:cubicBezTo>
                <a:cubicBezTo>
                  <a:pt x="1302252" y="2139554"/>
                  <a:pt x="1427272" y="2143126"/>
                  <a:pt x="1531941" y="2218135"/>
                </a:cubicBezTo>
                <a:cubicBezTo>
                  <a:pt x="1142342" y="2232422"/>
                  <a:pt x="799262" y="1993106"/>
                  <a:pt x="421293" y="1900238"/>
                </a:cubicBezTo>
                <a:cubicBezTo>
                  <a:pt x="432923" y="1960960"/>
                  <a:pt x="464905" y="1975247"/>
                  <a:pt x="491072" y="1982391"/>
                </a:cubicBezTo>
                <a:cubicBezTo>
                  <a:pt x="630630" y="2028825"/>
                  <a:pt x="752743" y="2121695"/>
                  <a:pt x="880671" y="2200276"/>
                </a:cubicBezTo>
                <a:cubicBezTo>
                  <a:pt x="933005" y="2232422"/>
                  <a:pt x="970802" y="2268142"/>
                  <a:pt x="991154" y="2336007"/>
                </a:cubicBezTo>
                <a:cubicBezTo>
                  <a:pt x="1008599" y="2400300"/>
                  <a:pt x="1043489" y="2428875"/>
                  <a:pt x="1107453" y="2411016"/>
                </a:cubicBezTo>
                <a:cubicBezTo>
                  <a:pt x="1159787" y="2396729"/>
                  <a:pt x="1215029" y="2403873"/>
                  <a:pt x="1270270" y="2411016"/>
                </a:cubicBezTo>
                <a:cubicBezTo>
                  <a:pt x="1331326" y="2418160"/>
                  <a:pt x="1401105" y="2489597"/>
                  <a:pt x="1386568" y="2528889"/>
                </a:cubicBezTo>
                <a:cubicBezTo>
                  <a:pt x="1357494" y="2593182"/>
                  <a:pt x="1308067" y="2561035"/>
                  <a:pt x="1267362" y="2553891"/>
                </a:cubicBezTo>
                <a:cubicBezTo>
                  <a:pt x="1217936" y="2546748"/>
                  <a:pt x="1127805" y="2528889"/>
                  <a:pt x="1127805" y="2536032"/>
                </a:cubicBezTo>
                <a:cubicBezTo>
                  <a:pt x="1095822" y="2696766"/>
                  <a:pt x="1023136" y="2575322"/>
                  <a:pt x="970802" y="2575322"/>
                </a:cubicBezTo>
                <a:cubicBezTo>
                  <a:pt x="921375" y="2575322"/>
                  <a:pt x="871949" y="2557463"/>
                  <a:pt x="825429" y="2543176"/>
                </a:cubicBezTo>
                <a:cubicBezTo>
                  <a:pt x="764373" y="2525316"/>
                  <a:pt x="709132" y="2557463"/>
                  <a:pt x="650982" y="2564607"/>
                </a:cubicBezTo>
                <a:cubicBezTo>
                  <a:pt x="598648" y="2571751"/>
                  <a:pt x="627722" y="2664620"/>
                  <a:pt x="595740" y="2703909"/>
                </a:cubicBezTo>
                <a:cubicBezTo>
                  <a:pt x="589926" y="2714626"/>
                  <a:pt x="584111" y="2714626"/>
                  <a:pt x="578296" y="2714626"/>
                </a:cubicBezTo>
                <a:cubicBezTo>
                  <a:pt x="560851" y="2993232"/>
                  <a:pt x="255568" y="2925366"/>
                  <a:pt x="255568" y="2936081"/>
                </a:cubicBezTo>
                <a:cubicBezTo>
                  <a:pt x="229401" y="2953941"/>
                  <a:pt x="197419" y="2911079"/>
                  <a:pt x="165437" y="2953941"/>
                </a:cubicBezTo>
                <a:cubicBezTo>
                  <a:pt x="302087" y="3150394"/>
                  <a:pt x="511425" y="3196828"/>
                  <a:pt x="697501" y="3343275"/>
                </a:cubicBezTo>
                <a:cubicBezTo>
                  <a:pt x="543407" y="3393282"/>
                  <a:pt x="453275" y="3221832"/>
                  <a:pt x="339884" y="3243263"/>
                </a:cubicBezTo>
                <a:cubicBezTo>
                  <a:pt x="284643" y="3296842"/>
                  <a:pt x="450368" y="3382566"/>
                  <a:pt x="290458" y="3407569"/>
                </a:cubicBezTo>
                <a:cubicBezTo>
                  <a:pt x="360236" y="3454004"/>
                  <a:pt x="409664" y="3500439"/>
                  <a:pt x="459090" y="3554016"/>
                </a:cubicBezTo>
                <a:cubicBezTo>
                  <a:pt x="543407" y="3650457"/>
                  <a:pt x="560851" y="3714751"/>
                  <a:pt x="520147" y="3843338"/>
                </a:cubicBezTo>
                <a:cubicBezTo>
                  <a:pt x="493979" y="3929063"/>
                  <a:pt x="456183" y="4007645"/>
                  <a:pt x="491072" y="4107657"/>
                </a:cubicBezTo>
                <a:cubicBezTo>
                  <a:pt x="514332" y="4175522"/>
                  <a:pt x="505609" y="4221957"/>
                  <a:pt x="418386" y="4189810"/>
                </a:cubicBezTo>
                <a:cubicBezTo>
                  <a:pt x="325347" y="4157663"/>
                  <a:pt x="290458" y="4218386"/>
                  <a:pt x="313718" y="4339829"/>
                </a:cubicBezTo>
                <a:cubicBezTo>
                  <a:pt x="328254" y="4418410"/>
                  <a:pt x="313718" y="4443413"/>
                  <a:pt x="249753" y="4432698"/>
                </a:cubicBezTo>
                <a:cubicBezTo>
                  <a:pt x="179975" y="4421982"/>
                  <a:pt x="113103" y="4371976"/>
                  <a:pt x="25879" y="4396979"/>
                </a:cubicBezTo>
                <a:cubicBezTo>
                  <a:pt x="95658" y="4539854"/>
                  <a:pt x="243939" y="4496991"/>
                  <a:pt x="325347" y="4632722"/>
                </a:cubicBezTo>
                <a:cubicBezTo>
                  <a:pt x="229401" y="4632722"/>
                  <a:pt x="153807" y="4632722"/>
                  <a:pt x="84029" y="4604147"/>
                </a:cubicBezTo>
                <a:cubicBezTo>
                  <a:pt x="54954" y="4593433"/>
                  <a:pt x="22972" y="4579145"/>
                  <a:pt x="5527" y="4622007"/>
                </a:cubicBezTo>
                <a:cubicBezTo>
                  <a:pt x="-14826" y="4672014"/>
                  <a:pt x="25879" y="4689872"/>
                  <a:pt x="49139" y="4697016"/>
                </a:cubicBezTo>
                <a:cubicBezTo>
                  <a:pt x="116011" y="4722019"/>
                  <a:pt x="168344" y="4779170"/>
                  <a:pt x="226494" y="4825604"/>
                </a:cubicBezTo>
                <a:cubicBezTo>
                  <a:pt x="351514" y="4925616"/>
                  <a:pt x="488165" y="5011341"/>
                  <a:pt x="592833" y="5175647"/>
                </a:cubicBezTo>
                <a:cubicBezTo>
                  <a:pt x="461997" y="5132785"/>
                  <a:pt x="363144" y="5032772"/>
                  <a:pt x="238123" y="5014913"/>
                </a:cubicBezTo>
                <a:cubicBezTo>
                  <a:pt x="345700" y="5164932"/>
                  <a:pt x="482350" y="5264944"/>
                  <a:pt x="610278" y="5375673"/>
                </a:cubicBezTo>
                <a:cubicBezTo>
                  <a:pt x="648075" y="5407819"/>
                  <a:pt x="685872" y="5429250"/>
                  <a:pt x="691686" y="5497116"/>
                </a:cubicBezTo>
                <a:cubicBezTo>
                  <a:pt x="709132" y="5629276"/>
                  <a:pt x="755650" y="5736432"/>
                  <a:pt x="860319" y="5793582"/>
                </a:cubicBezTo>
                <a:cubicBezTo>
                  <a:pt x="860319" y="5793582"/>
                  <a:pt x="854504" y="5815013"/>
                  <a:pt x="851597" y="5825729"/>
                </a:cubicBezTo>
                <a:cubicBezTo>
                  <a:pt x="787632" y="5829301"/>
                  <a:pt x="738206" y="5750720"/>
                  <a:pt x="659704" y="5779295"/>
                </a:cubicBezTo>
                <a:cubicBezTo>
                  <a:pt x="738206" y="5886451"/>
                  <a:pt x="802169" y="5979319"/>
                  <a:pt x="909746" y="6029326"/>
                </a:cubicBezTo>
                <a:cubicBezTo>
                  <a:pt x="996969" y="6068616"/>
                  <a:pt x="1104545" y="6093620"/>
                  <a:pt x="1168509" y="6222207"/>
                </a:cubicBezTo>
                <a:cubicBezTo>
                  <a:pt x="1095822" y="6247210"/>
                  <a:pt x="1040581" y="6215063"/>
                  <a:pt x="985339" y="6193632"/>
                </a:cubicBezTo>
                <a:cubicBezTo>
                  <a:pt x="901023" y="6157913"/>
                  <a:pt x="816707" y="6118623"/>
                  <a:pt x="732391" y="6082904"/>
                </a:cubicBezTo>
                <a:cubicBezTo>
                  <a:pt x="700408" y="6068616"/>
                  <a:pt x="665519" y="6061472"/>
                  <a:pt x="645167" y="6125766"/>
                </a:cubicBezTo>
                <a:cubicBezTo>
                  <a:pt x="752743" y="6140053"/>
                  <a:pt x="816707" y="6225779"/>
                  <a:pt x="883579" y="6307932"/>
                </a:cubicBezTo>
                <a:cubicBezTo>
                  <a:pt x="921375" y="6354366"/>
                  <a:pt x="953358" y="6415088"/>
                  <a:pt x="1020229" y="6393657"/>
                </a:cubicBezTo>
                <a:cubicBezTo>
                  <a:pt x="1055118" y="6382942"/>
                  <a:pt x="1078378" y="6415088"/>
                  <a:pt x="1075471" y="6457950"/>
                </a:cubicBezTo>
                <a:cubicBezTo>
                  <a:pt x="1060933" y="6607970"/>
                  <a:pt x="1145250" y="6657976"/>
                  <a:pt x="1232473" y="6686551"/>
                </a:cubicBezTo>
                <a:cubicBezTo>
                  <a:pt x="1360401" y="6729413"/>
                  <a:pt x="1473792" y="6815138"/>
                  <a:pt x="1592997" y="6886576"/>
                </a:cubicBezTo>
                <a:lnTo>
                  <a:pt x="5511704" y="6886576"/>
                </a:lnTo>
                <a:close/>
              </a:path>
            </a:pathLst>
          </a:custGeom>
          <a:solidFill>
            <a:srgbClr val="3861D8"/>
          </a:solidFill>
          <a:ln w="32707" cap="flat">
            <a:noFill/>
            <a:prstDash val="solid"/>
            <a:miter/>
          </a:ln>
        </p:spPr>
        <p:txBody>
          <a:bodyPr rtlCol="0" anchor="ctr"/>
          <a:lstStyle/>
          <a:p>
            <a:endParaRPr lang="en-US" dirty="0"/>
          </a:p>
        </p:txBody>
      </p:sp>
      <p:sp>
        <p:nvSpPr>
          <p:cNvPr id="2" name="Title 1">
            <a:extLst>
              <a:ext uri="{FF2B5EF4-FFF2-40B4-BE49-F238E27FC236}">
                <a16:creationId xmlns:a16="http://schemas.microsoft.com/office/drawing/2014/main" id="{D61E3DFB-DD0E-473A-9424-187BA07F7805}"/>
              </a:ext>
            </a:extLst>
          </p:cNvPr>
          <p:cNvSpPr>
            <a:spLocks noGrp="1"/>
          </p:cNvSpPr>
          <p:nvPr>
            <p:ph type="title"/>
          </p:nvPr>
        </p:nvSpPr>
        <p:spPr>
          <a:xfrm>
            <a:off x="838200" y="713312"/>
            <a:ext cx="3461084" cy="5431376"/>
          </a:xfrm>
        </p:spPr>
        <p:txBody>
          <a:bodyPr>
            <a:normAutofit/>
          </a:bodyPr>
          <a:lstStyle/>
          <a:p>
            <a:r>
              <a:rPr lang="en-GB" sz="3100" b="1" dirty="0">
                <a:solidFill>
                  <a:srgbClr val="FFFFFF"/>
                </a:solidFill>
              </a:rPr>
              <a:t>Lesson 4 </a:t>
            </a:r>
            <a:br>
              <a:rPr lang="en-GB" sz="3100" b="1" dirty="0">
                <a:solidFill>
                  <a:srgbClr val="FFFFFF"/>
                </a:solidFill>
              </a:rPr>
            </a:br>
            <a:r>
              <a:rPr lang="en-GB" sz="3100" b="1" dirty="0">
                <a:solidFill>
                  <a:srgbClr val="FFFFFF"/>
                </a:solidFill>
              </a:rPr>
              <a:t>Conception: </a:t>
            </a:r>
            <a:r>
              <a:rPr lang="en-GB" sz="1200" dirty="0">
                <a:solidFill>
                  <a:srgbClr val="FFFFFF"/>
                </a:solidFill>
              </a:rPr>
              <a:t>I understand that sexual intercourse can lead to conception and that is how babies are usually made. I also understand that sometimes people need IVF to help them have a baby. I appreciate how amazing it is that human bodies can reproduce in these ways.</a:t>
            </a:r>
            <a:endParaRPr lang="en-GB" sz="3100" b="1" dirty="0">
              <a:solidFill>
                <a:srgbClr val="FFFFFF"/>
              </a:solidFill>
            </a:endParaRPr>
          </a:p>
        </p:txBody>
      </p:sp>
      <p:sp>
        <p:nvSpPr>
          <p:cNvPr id="3" name="Content Placeholder 2">
            <a:extLst>
              <a:ext uri="{FF2B5EF4-FFF2-40B4-BE49-F238E27FC236}">
                <a16:creationId xmlns:a16="http://schemas.microsoft.com/office/drawing/2014/main" id="{63792B16-B76F-4632-AFE0-DABBF21DE4C0}"/>
              </a:ext>
            </a:extLst>
          </p:cNvPr>
          <p:cNvSpPr>
            <a:spLocks noGrp="1"/>
          </p:cNvSpPr>
          <p:nvPr>
            <p:ph idx="1"/>
          </p:nvPr>
        </p:nvSpPr>
        <p:spPr>
          <a:xfrm>
            <a:off x="6095999" y="713313"/>
            <a:ext cx="5257801" cy="5431376"/>
          </a:xfrm>
        </p:spPr>
        <p:txBody>
          <a:bodyPr anchor="ctr">
            <a:normAutofit/>
          </a:bodyPr>
          <a:lstStyle/>
          <a:p>
            <a:pPr marL="0" indent="0">
              <a:lnSpc>
                <a:spcPct val="90000"/>
              </a:lnSpc>
              <a:buNone/>
            </a:pPr>
            <a:r>
              <a:rPr lang="en-GB" sz="1900" dirty="0">
                <a:solidFill>
                  <a:srgbClr val="FFC000"/>
                </a:solidFill>
                <a:latin typeface="Arial" panose="020B0604020202020204" pitchFamily="34" charset="0"/>
                <a:cs typeface="Arial" panose="020B0604020202020204" pitchFamily="34" charset="0"/>
              </a:rPr>
              <a:t>We will start by explaining that some people have a physical attraction. These relationships become very close and loving., and people can choose to be in a ‘couple’. Some of these couples can decide to make a life together and get married and start a family. But not all. These are personal choices. </a:t>
            </a:r>
          </a:p>
          <a:p>
            <a:pPr marL="0" indent="0">
              <a:lnSpc>
                <a:spcPct val="90000"/>
              </a:lnSpc>
              <a:buNone/>
            </a:pPr>
            <a:r>
              <a:rPr lang="en-GB" sz="1900" dirty="0">
                <a:solidFill>
                  <a:srgbClr val="FFC000"/>
                </a:solidFill>
                <a:latin typeface="Arial" panose="020B0604020202020204" pitchFamily="34" charset="0"/>
                <a:cs typeface="Arial" panose="020B0604020202020204" pitchFamily="34" charset="0"/>
              </a:rPr>
              <a:t>We will think about what is important when deciding if they should have a baby – age, money etc. </a:t>
            </a:r>
          </a:p>
          <a:p>
            <a:pPr marL="0" indent="0">
              <a:lnSpc>
                <a:spcPct val="90000"/>
              </a:lnSpc>
              <a:buNone/>
            </a:pPr>
            <a:r>
              <a:rPr lang="en-GB" sz="1900" dirty="0">
                <a:solidFill>
                  <a:srgbClr val="FFC000"/>
                </a:solidFill>
                <a:latin typeface="Arial" panose="020B0604020202020204" pitchFamily="34" charset="0"/>
                <a:cs typeface="Arial" panose="020B0604020202020204" pitchFamily="34" charset="0"/>
              </a:rPr>
              <a:t>We will be thinking about how a bay is formed when the cells have merged together. Can people make love and not have a baby? What happens if a couple wants a baby but they can’t have one? </a:t>
            </a:r>
          </a:p>
          <a:p>
            <a:pPr marL="0" indent="0">
              <a:lnSpc>
                <a:spcPct val="90000"/>
              </a:lnSpc>
              <a:buNone/>
            </a:pPr>
            <a:endParaRPr lang="en-GB" sz="1900" dirty="0">
              <a:solidFill>
                <a:srgbClr val="FFC000"/>
              </a:solidFill>
              <a:latin typeface="Arial" panose="020B0604020202020204" pitchFamily="34" charset="0"/>
              <a:cs typeface="Arial" panose="020B0604020202020204" pitchFamily="34" charset="0"/>
            </a:endParaRPr>
          </a:p>
          <a:p>
            <a:pPr marL="0" indent="0">
              <a:lnSpc>
                <a:spcPct val="90000"/>
              </a:lnSpc>
              <a:buNone/>
            </a:pPr>
            <a:r>
              <a:rPr lang="en-GB" sz="1900" dirty="0">
                <a:solidFill>
                  <a:srgbClr val="FFC000"/>
                </a:solidFill>
                <a:latin typeface="Arial" panose="020B0604020202020204" pitchFamily="34" charset="0"/>
                <a:cs typeface="Arial" panose="020B0604020202020204" pitchFamily="34" charset="0"/>
              </a:rPr>
              <a:t>Groups will play a true or false card game and match the true statements to the explanation. </a:t>
            </a:r>
          </a:p>
        </p:txBody>
      </p:sp>
    </p:spTree>
    <p:extLst>
      <p:ext uri="{BB962C8B-B14F-4D97-AF65-F5344CB8AC3E}">
        <p14:creationId xmlns:p14="http://schemas.microsoft.com/office/powerpoint/2010/main" val="353980963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92070828-E616-4355-9C8A-A1065032B27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Freeform: Shape 10">
            <a:extLst>
              <a:ext uri="{FF2B5EF4-FFF2-40B4-BE49-F238E27FC236}">
                <a16:creationId xmlns:a16="http://schemas.microsoft.com/office/drawing/2014/main" id="{355161C6-1218-4EAF-A9E9-A319CFD760C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65747" y="2116753"/>
            <a:ext cx="4088106" cy="2781653"/>
          </a:xfrm>
          <a:custGeom>
            <a:avLst/>
            <a:gdLst>
              <a:gd name="connsiteX0" fmla="*/ 3362388 w 6230568"/>
              <a:gd name="connsiteY0" fmla="*/ 861 h 4239440"/>
              <a:gd name="connsiteX1" fmla="*/ 4026621 w 6230568"/>
              <a:gd name="connsiteY1" fmla="*/ 15392 h 4239440"/>
              <a:gd name="connsiteX2" fmla="*/ 5114556 w 6230568"/>
              <a:gd name="connsiteY2" fmla="*/ 34130 h 4239440"/>
              <a:gd name="connsiteX3" fmla="*/ 5776495 w 6230568"/>
              <a:gd name="connsiteY3" fmla="*/ 112905 h 4239440"/>
              <a:gd name="connsiteX4" fmla="*/ 5862918 w 6230568"/>
              <a:gd name="connsiteY4" fmla="*/ 141585 h 4239440"/>
              <a:gd name="connsiteX5" fmla="*/ 5840738 w 6230568"/>
              <a:gd name="connsiteY5" fmla="*/ 200475 h 4239440"/>
              <a:gd name="connsiteX6" fmla="*/ 5691219 w 6230568"/>
              <a:gd name="connsiteY6" fmla="*/ 216153 h 4239440"/>
              <a:gd name="connsiteX7" fmla="*/ 5773053 w 6230568"/>
              <a:gd name="connsiteY7" fmla="*/ 260130 h 4239440"/>
              <a:gd name="connsiteX8" fmla="*/ 5593324 w 6230568"/>
              <a:gd name="connsiteY8" fmla="*/ 293781 h 4239440"/>
              <a:gd name="connsiteX9" fmla="*/ 5617033 w 6230568"/>
              <a:gd name="connsiteY9" fmla="*/ 317108 h 4239440"/>
              <a:gd name="connsiteX10" fmla="*/ 5641124 w 6230568"/>
              <a:gd name="connsiteY10" fmla="*/ 339287 h 4239440"/>
              <a:gd name="connsiteX11" fmla="*/ 5299256 w 6230568"/>
              <a:gd name="connsiteY11" fmla="*/ 396265 h 4239440"/>
              <a:gd name="connsiteX12" fmla="*/ 5703073 w 6230568"/>
              <a:gd name="connsiteY12" fmla="*/ 500661 h 4239440"/>
              <a:gd name="connsiteX13" fmla="*/ 5629652 w 6230568"/>
              <a:gd name="connsiteY13" fmla="*/ 556874 h 4239440"/>
              <a:gd name="connsiteX14" fmla="*/ 5862918 w 6230568"/>
              <a:gd name="connsiteY14" fmla="*/ 645591 h 4239440"/>
              <a:gd name="connsiteX15" fmla="*/ 6052207 w 6230568"/>
              <a:gd name="connsiteY15" fmla="*/ 756106 h 4239440"/>
              <a:gd name="connsiteX16" fmla="*/ 6158515 w 6230568"/>
              <a:gd name="connsiteY16" fmla="*/ 901419 h 4239440"/>
              <a:gd name="connsiteX17" fmla="*/ 6195990 w 6230568"/>
              <a:gd name="connsiteY17" fmla="*/ 966427 h 4239440"/>
              <a:gd name="connsiteX18" fmla="*/ 6229642 w 6230568"/>
              <a:gd name="connsiteY18" fmla="*/ 1034878 h 4239440"/>
              <a:gd name="connsiteX19" fmla="*/ 6171516 w 6230568"/>
              <a:gd name="connsiteY19" fmla="*/ 1102946 h 4239440"/>
              <a:gd name="connsiteX20" fmla="*/ 6133659 w 6230568"/>
              <a:gd name="connsiteY20" fmla="*/ 1185545 h 4239440"/>
              <a:gd name="connsiteX21" fmla="*/ 6168458 w 6230568"/>
              <a:gd name="connsiteY21" fmla="*/ 1234110 h 4239440"/>
              <a:gd name="connsiteX22" fmla="*/ 6169222 w 6230568"/>
              <a:gd name="connsiteY22" fmla="*/ 1342712 h 4239440"/>
              <a:gd name="connsiteX23" fmla="*/ 6145131 w 6230568"/>
              <a:gd name="connsiteY23" fmla="*/ 1393954 h 4239440"/>
              <a:gd name="connsiteX24" fmla="*/ 6071709 w 6230568"/>
              <a:gd name="connsiteY24" fmla="*/ 1505233 h 4239440"/>
              <a:gd name="connsiteX25" fmla="*/ 6009378 w 6230568"/>
              <a:gd name="connsiteY25" fmla="*/ 1530089 h 4239440"/>
              <a:gd name="connsiteX26" fmla="*/ 6015879 w 6230568"/>
              <a:gd name="connsiteY26" fmla="*/ 1979030 h 4239440"/>
              <a:gd name="connsiteX27" fmla="*/ 6061385 w 6230568"/>
              <a:gd name="connsiteY27" fmla="*/ 2196234 h 4239440"/>
              <a:gd name="connsiteX28" fmla="*/ 6029263 w 6230568"/>
              <a:gd name="connsiteY28" fmla="*/ 2440972 h 4239440"/>
              <a:gd name="connsiteX29" fmla="*/ 6135571 w 6230568"/>
              <a:gd name="connsiteY29" fmla="*/ 2621848 h 4239440"/>
              <a:gd name="connsiteX30" fmla="*/ 6091594 w 6230568"/>
              <a:gd name="connsiteY30" fmla="*/ 2691446 h 4239440"/>
              <a:gd name="connsiteX31" fmla="*/ 6215493 w 6230568"/>
              <a:gd name="connsiteY31" fmla="*/ 2769456 h 4239440"/>
              <a:gd name="connsiteX32" fmla="*/ 6100389 w 6230568"/>
              <a:gd name="connsiteY32" fmla="*/ 2880352 h 4239440"/>
              <a:gd name="connsiteX33" fmla="*/ 5909953 w 6230568"/>
              <a:gd name="connsiteY33" fmla="*/ 3053963 h 4239440"/>
              <a:gd name="connsiteX34" fmla="*/ 5741696 w 6230568"/>
              <a:gd name="connsiteY34" fmla="*/ 3798118 h 4239440"/>
              <a:gd name="connsiteX35" fmla="*/ 5493899 w 6230568"/>
              <a:gd name="connsiteY35" fmla="*/ 4026795 h 4239440"/>
              <a:gd name="connsiteX36" fmla="*/ 3773471 w 6230568"/>
              <a:gd name="connsiteY36" fmla="*/ 4239028 h 4239440"/>
              <a:gd name="connsiteX37" fmla="*/ 2569285 w 6230568"/>
              <a:gd name="connsiteY37" fmla="*/ 4103275 h 4239440"/>
              <a:gd name="connsiteX38" fmla="*/ 2693948 w 6230568"/>
              <a:gd name="connsiteY38" fmla="*/ 4061593 h 4239440"/>
              <a:gd name="connsiteX39" fmla="*/ 2588788 w 6230568"/>
              <a:gd name="connsiteY39" fmla="*/ 4062358 h 4239440"/>
              <a:gd name="connsiteX40" fmla="*/ 2300073 w 6230568"/>
              <a:gd name="connsiteY40" fmla="*/ 4008822 h 4239440"/>
              <a:gd name="connsiteX41" fmla="*/ 1508500 w 6230568"/>
              <a:gd name="connsiteY41" fmla="*/ 3798118 h 4239440"/>
              <a:gd name="connsiteX42" fmla="*/ 1061089 w 6230568"/>
              <a:gd name="connsiteY42" fmla="*/ 3697546 h 4239440"/>
              <a:gd name="connsiteX43" fmla="*/ 939102 w 6230568"/>
              <a:gd name="connsiteY43" fmla="*/ 3648216 h 4239440"/>
              <a:gd name="connsiteX44" fmla="*/ 1243495 w 6230568"/>
              <a:gd name="connsiteY44" fmla="*/ 3624890 h 4239440"/>
              <a:gd name="connsiteX45" fmla="*/ 1083651 w 6230568"/>
              <a:gd name="connsiteY45" fmla="*/ 3595827 h 4239440"/>
              <a:gd name="connsiteX46" fmla="*/ 966636 w 6230568"/>
              <a:gd name="connsiteY46" fmla="*/ 3605770 h 4239440"/>
              <a:gd name="connsiteX47" fmla="*/ 885566 w 6230568"/>
              <a:gd name="connsiteY47" fmla="*/ 3609976 h 4239440"/>
              <a:gd name="connsiteX48" fmla="*/ 641976 w 6230568"/>
              <a:gd name="connsiteY48" fmla="*/ 3567912 h 4239440"/>
              <a:gd name="connsiteX49" fmla="*/ 399533 w 6230568"/>
              <a:gd name="connsiteY49" fmla="*/ 3583590 h 4239440"/>
              <a:gd name="connsiteX50" fmla="*/ 409093 w 6230568"/>
              <a:gd name="connsiteY50" fmla="*/ 3548792 h 4239440"/>
              <a:gd name="connsiteX51" fmla="*/ 792642 w 6230568"/>
              <a:gd name="connsiteY51" fmla="*/ 3417628 h 4239440"/>
              <a:gd name="connsiteX52" fmla="*/ 771610 w 6230568"/>
              <a:gd name="connsiteY52" fmla="*/ 3345736 h 4239440"/>
              <a:gd name="connsiteX53" fmla="*/ 945986 w 6230568"/>
              <a:gd name="connsiteY53" fmla="*/ 3317056 h 4239440"/>
              <a:gd name="connsiteX54" fmla="*/ 892449 w 6230568"/>
              <a:gd name="connsiteY54" fmla="*/ 3285316 h 4239440"/>
              <a:gd name="connsiteX55" fmla="*/ 949045 w 6230568"/>
              <a:gd name="connsiteY55" fmla="*/ 3262755 h 4239440"/>
              <a:gd name="connsiteX56" fmla="*/ 1252673 w 6230568"/>
              <a:gd name="connsiteY56" fmla="*/ 3200041 h 4239440"/>
              <a:gd name="connsiteX57" fmla="*/ 388825 w 6230568"/>
              <a:gd name="connsiteY57" fmla="*/ 3176714 h 4239440"/>
              <a:gd name="connsiteX58" fmla="*/ 127644 w 6230568"/>
              <a:gd name="connsiteY58" fmla="*/ 3111323 h 4239440"/>
              <a:gd name="connsiteX59" fmla="*/ 437008 w 6230568"/>
              <a:gd name="connsiteY59" fmla="*/ 2921652 h 4239440"/>
              <a:gd name="connsiteX60" fmla="*/ 601441 w 6230568"/>
              <a:gd name="connsiteY60" fmla="*/ 2840965 h 4239440"/>
              <a:gd name="connsiteX61" fmla="*/ 330700 w 6230568"/>
              <a:gd name="connsiteY61" fmla="*/ 2859320 h 4239440"/>
              <a:gd name="connsiteX62" fmla="*/ 534521 w 6230568"/>
              <a:gd name="connsiteY62" fmla="*/ 2720126 h 4239440"/>
              <a:gd name="connsiteX63" fmla="*/ 492839 w 6230568"/>
              <a:gd name="connsiteY63" fmla="*/ 2694505 h 4239440"/>
              <a:gd name="connsiteX64" fmla="*/ 416358 w 6230568"/>
              <a:gd name="connsiteY64" fmla="*/ 2677297 h 4239440"/>
              <a:gd name="connsiteX65" fmla="*/ 761285 w 6230568"/>
              <a:gd name="connsiteY65" fmla="*/ 2589726 h 4239440"/>
              <a:gd name="connsiteX66" fmla="*/ 664920 w 6230568"/>
              <a:gd name="connsiteY66" fmla="*/ 2466593 h 4239440"/>
              <a:gd name="connsiteX67" fmla="*/ 740253 w 6230568"/>
              <a:gd name="connsiteY67" fmla="*/ 2438677 h 4239440"/>
              <a:gd name="connsiteX68" fmla="*/ 650006 w 6230568"/>
              <a:gd name="connsiteY68" fmla="*/ 2435236 h 4239440"/>
              <a:gd name="connsiteX69" fmla="*/ 578879 w 6230568"/>
              <a:gd name="connsiteY69" fmla="*/ 2435618 h 4239440"/>
              <a:gd name="connsiteX70" fmla="*/ 451157 w 6230568"/>
              <a:gd name="connsiteY70" fmla="*/ 2404644 h 4239440"/>
              <a:gd name="connsiteX71" fmla="*/ 2216 w 6230568"/>
              <a:gd name="connsiteY71" fmla="*/ 2456650 h 4239440"/>
              <a:gd name="connsiteX72" fmla="*/ 97052 w 6230568"/>
              <a:gd name="connsiteY72" fmla="*/ 2383611 h 4239440"/>
              <a:gd name="connsiteX73" fmla="*/ 210626 w 6230568"/>
              <a:gd name="connsiteY73" fmla="*/ 2341930 h 4239440"/>
              <a:gd name="connsiteX74" fmla="*/ 57282 w 6230568"/>
              <a:gd name="connsiteY74" fmla="*/ 2319750 h 4239440"/>
              <a:gd name="connsiteX75" fmla="*/ 365499 w 6230568"/>
              <a:gd name="connsiteY75" fmla="*/ 2250153 h 4239440"/>
              <a:gd name="connsiteX76" fmla="*/ 290548 w 6230568"/>
              <a:gd name="connsiteY76" fmla="*/ 2187821 h 4239440"/>
              <a:gd name="connsiteX77" fmla="*/ 482896 w 6230568"/>
              <a:gd name="connsiteY77" fmla="*/ 1906755 h 4239440"/>
              <a:gd name="connsiteX78" fmla="*/ 867211 w 6230568"/>
              <a:gd name="connsiteY78" fmla="*/ 1747294 h 4239440"/>
              <a:gd name="connsiteX79" fmla="*/ 1063766 w 6230568"/>
              <a:gd name="connsiteY79" fmla="*/ 1734674 h 4239440"/>
              <a:gd name="connsiteX80" fmla="*/ 1008701 w 6230568"/>
              <a:gd name="connsiteY80" fmla="*/ 1683432 h 4239440"/>
              <a:gd name="connsiteX81" fmla="*/ 1152865 w 6230568"/>
              <a:gd name="connsiteY81" fmla="*/ 1394719 h 4239440"/>
              <a:gd name="connsiteX82" fmla="*/ 998376 w 6230568"/>
              <a:gd name="connsiteY82" fmla="*/ 1411927 h 4239440"/>
              <a:gd name="connsiteX83" fmla="*/ 206419 w 6230568"/>
              <a:gd name="connsiteY83" fmla="*/ 1424164 h 4239440"/>
              <a:gd name="connsiteX84" fmla="*/ 128027 w 6230568"/>
              <a:gd name="connsiteY84" fmla="*/ 1413074 h 4239440"/>
              <a:gd name="connsiteX85" fmla="*/ 672950 w 6230568"/>
              <a:gd name="connsiteY85" fmla="*/ 1268143 h 4239440"/>
              <a:gd name="connsiteX86" fmla="*/ 457658 w 6230568"/>
              <a:gd name="connsiteY86" fmla="*/ 1229138 h 4239440"/>
              <a:gd name="connsiteX87" fmla="*/ 407945 w 6230568"/>
              <a:gd name="connsiteY87" fmla="*/ 1213459 h 4239440"/>
              <a:gd name="connsiteX88" fmla="*/ 453451 w 6230568"/>
              <a:gd name="connsiteY88" fmla="*/ 1172924 h 4239440"/>
              <a:gd name="connsiteX89" fmla="*/ 568172 w 6230568"/>
              <a:gd name="connsiteY89" fmla="*/ 1132007 h 4239440"/>
              <a:gd name="connsiteX90" fmla="*/ 255367 w 6230568"/>
              <a:gd name="connsiteY90" fmla="*/ 1190898 h 4239440"/>
              <a:gd name="connsiteX91" fmla="*/ 277546 w 6230568"/>
              <a:gd name="connsiteY91" fmla="*/ 1128567 h 4239440"/>
              <a:gd name="connsiteX92" fmla="*/ 246572 w 6230568"/>
              <a:gd name="connsiteY92" fmla="*/ 1072353 h 4239440"/>
              <a:gd name="connsiteX93" fmla="*/ 422859 w 6230568"/>
              <a:gd name="connsiteY93" fmla="*/ 1000078 h 4239440"/>
              <a:gd name="connsiteX94" fmla="*/ 668362 w 6230568"/>
              <a:gd name="connsiteY94" fmla="*/ 858972 h 4239440"/>
              <a:gd name="connsiteX95" fmla="*/ 914629 w 6230568"/>
              <a:gd name="connsiteY95" fmla="*/ 768725 h 4239440"/>
              <a:gd name="connsiteX96" fmla="*/ 1117684 w 6230568"/>
              <a:gd name="connsiteY96" fmla="*/ 688420 h 4239440"/>
              <a:gd name="connsiteX97" fmla="*/ 928778 w 6230568"/>
              <a:gd name="connsiteY97" fmla="*/ 701040 h 4239440"/>
              <a:gd name="connsiteX98" fmla="*/ 1243877 w 6230568"/>
              <a:gd name="connsiteY98" fmla="*/ 574464 h 4239440"/>
              <a:gd name="connsiteX99" fmla="*/ 1291678 w 6230568"/>
              <a:gd name="connsiteY99" fmla="*/ 566434 h 4239440"/>
              <a:gd name="connsiteX100" fmla="*/ 1797596 w 6230568"/>
              <a:gd name="connsiteY100" fmla="*/ 476952 h 4239440"/>
              <a:gd name="connsiteX101" fmla="*/ 1895491 w 6230568"/>
              <a:gd name="connsiteY101" fmla="*/ 432593 h 4239440"/>
              <a:gd name="connsiteX102" fmla="*/ 1782682 w 6230568"/>
              <a:gd name="connsiteY102" fmla="*/ 423033 h 4239440"/>
              <a:gd name="connsiteX103" fmla="*/ 1406781 w 6230568"/>
              <a:gd name="connsiteY103" fmla="*/ 449419 h 4239440"/>
              <a:gd name="connsiteX104" fmla="*/ 1662226 w 6230568"/>
              <a:gd name="connsiteY104" fmla="*/ 393970 h 4239440"/>
              <a:gd name="connsiteX105" fmla="*/ 1383837 w 6230568"/>
              <a:gd name="connsiteY105" fmla="*/ 376762 h 4239440"/>
              <a:gd name="connsiteX106" fmla="*/ 1318063 w 6230568"/>
              <a:gd name="connsiteY106" fmla="*/ 333168 h 4239440"/>
              <a:gd name="connsiteX107" fmla="*/ 1365099 w 6230568"/>
              <a:gd name="connsiteY107" fmla="*/ 290722 h 4239440"/>
              <a:gd name="connsiteX108" fmla="*/ 1536798 w 6230568"/>
              <a:gd name="connsiteY108" fmla="*/ 244069 h 4239440"/>
              <a:gd name="connsiteX109" fmla="*/ 1711938 w 6230568"/>
              <a:gd name="connsiteY109" fmla="*/ 175619 h 4239440"/>
              <a:gd name="connsiteX110" fmla="*/ 2273687 w 6230568"/>
              <a:gd name="connsiteY110" fmla="*/ 78488 h 4239440"/>
              <a:gd name="connsiteX111" fmla="*/ 2646913 w 6230568"/>
              <a:gd name="connsiteY111" fmla="*/ 46749 h 4239440"/>
              <a:gd name="connsiteX112" fmla="*/ 3362388 w 6230568"/>
              <a:gd name="connsiteY112" fmla="*/ 861 h 42394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Lst>
            <a:rect l="l" t="t" r="r" b="b"/>
            <a:pathLst>
              <a:path w="6230568" h="4239440">
                <a:moveTo>
                  <a:pt x="3362388" y="861"/>
                </a:moveTo>
                <a:cubicBezTo>
                  <a:pt x="3584946" y="-3346"/>
                  <a:pt x="3805210" y="8891"/>
                  <a:pt x="4026621" y="15392"/>
                </a:cubicBezTo>
                <a:cubicBezTo>
                  <a:pt x="4388374" y="26482"/>
                  <a:pt x="4752039" y="26099"/>
                  <a:pt x="5114556" y="34130"/>
                </a:cubicBezTo>
                <a:cubicBezTo>
                  <a:pt x="5340556" y="39101"/>
                  <a:pt x="5563879" y="57074"/>
                  <a:pt x="5776495" y="112905"/>
                </a:cubicBezTo>
                <a:cubicBezTo>
                  <a:pt x="5806322" y="120935"/>
                  <a:pt x="5839973" y="122465"/>
                  <a:pt x="5862918" y="141585"/>
                </a:cubicBezTo>
                <a:cubicBezTo>
                  <a:pt x="5888539" y="162999"/>
                  <a:pt x="5878214" y="194356"/>
                  <a:pt x="5840738" y="200475"/>
                </a:cubicBezTo>
                <a:cubicBezTo>
                  <a:pt x="5792938" y="208505"/>
                  <a:pt x="5743991" y="210800"/>
                  <a:pt x="5691219" y="216153"/>
                </a:cubicBezTo>
                <a:cubicBezTo>
                  <a:pt x="5711486" y="245598"/>
                  <a:pt x="5760434" y="223419"/>
                  <a:pt x="5773053" y="260130"/>
                </a:cubicBezTo>
                <a:cubicBezTo>
                  <a:pt x="5716458" y="285368"/>
                  <a:pt x="5648008" y="268925"/>
                  <a:pt x="5593324" y="293781"/>
                </a:cubicBezTo>
                <a:cubicBezTo>
                  <a:pt x="5594854" y="310989"/>
                  <a:pt x="5607090" y="312519"/>
                  <a:pt x="5617033" y="317108"/>
                </a:cubicBezTo>
                <a:cubicBezTo>
                  <a:pt x="5626976" y="321314"/>
                  <a:pt x="5651831" y="315196"/>
                  <a:pt x="5641124" y="339287"/>
                </a:cubicBezTo>
                <a:cubicBezTo>
                  <a:pt x="5527551" y="353818"/>
                  <a:pt x="5418949" y="403148"/>
                  <a:pt x="5299256" y="396265"/>
                </a:cubicBezTo>
                <a:cubicBezTo>
                  <a:pt x="5447247" y="409649"/>
                  <a:pt x="5572292" y="464333"/>
                  <a:pt x="5703073" y="500661"/>
                </a:cubicBezTo>
                <a:cubicBezTo>
                  <a:pt x="5697720" y="543490"/>
                  <a:pt x="5644949" y="526282"/>
                  <a:pt x="5629652" y="556874"/>
                </a:cubicBezTo>
                <a:cubicBezTo>
                  <a:pt x="5713398" y="578288"/>
                  <a:pt x="5793703" y="603527"/>
                  <a:pt x="5862918" y="645591"/>
                </a:cubicBezTo>
                <a:cubicBezTo>
                  <a:pt x="5925250" y="683449"/>
                  <a:pt x="5984521" y="725131"/>
                  <a:pt x="6052207" y="756106"/>
                </a:cubicBezTo>
                <a:cubicBezTo>
                  <a:pt x="6123334" y="788611"/>
                  <a:pt x="6166545" y="830293"/>
                  <a:pt x="6158515" y="901419"/>
                </a:cubicBezTo>
                <a:cubicBezTo>
                  <a:pt x="6155073" y="930482"/>
                  <a:pt x="6164251" y="954955"/>
                  <a:pt x="6195990" y="966427"/>
                </a:cubicBezTo>
                <a:cubicBezTo>
                  <a:pt x="6235378" y="980576"/>
                  <a:pt x="6231172" y="1001990"/>
                  <a:pt x="6229642" y="1034878"/>
                </a:cubicBezTo>
                <a:cubicBezTo>
                  <a:pt x="6227347" y="1074265"/>
                  <a:pt x="6207080" y="1089562"/>
                  <a:pt x="6171516" y="1102946"/>
                </a:cubicBezTo>
                <a:cubicBezTo>
                  <a:pt x="6120657" y="1121682"/>
                  <a:pt x="6120274" y="1150745"/>
                  <a:pt x="6133659" y="1185545"/>
                </a:cubicBezTo>
                <a:cubicBezTo>
                  <a:pt x="6140925" y="1204664"/>
                  <a:pt x="6152014" y="1219961"/>
                  <a:pt x="6168458" y="1234110"/>
                </a:cubicBezTo>
                <a:cubicBezTo>
                  <a:pt x="6225435" y="1283439"/>
                  <a:pt x="6225053" y="1284204"/>
                  <a:pt x="6169222" y="1342712"/>
                </a:cubicBezTo>
                <a:cubicBezTo>
                  <a:pt x="6154308" y="1358390"/>
                  <a:pt x="6138247" y="1368715"/>
                  <a:pt x="6145131" y="1393954"/>
                </a:cubicBezTo>
                <a:cubicBezTo>
                  <a:pt x="6168458" y="1477700"/>
                  <a:pt x="6165398" y="1477700"/>
                  <a:pt x="6071709" y="1505233"/>
                </a:cubicBezTo>
                <a:cubicBezTo>
                  <a:pt x="6050295" y="1511734"/>
                  <a:pt x="6021615" y="1505998"/>
                  <a:pt x="6009378" y="1530089"/>
                </a:cubicBezTo>
                <a:cubicBezTo>
                  <a:pt x="6017026" y="1547680"/>
                  <a:pt x="5999053" y="1972146"/>
                  <a:pt x="6015879" y="1979030"/>
                </a:cubicBezTo>
                <a:cubicBezTo>
                  <a:pt x="6147425" y="2032948"/>
                  <a:pt x="6163868" y="2096427"/>
                  <a:pt x="6061385" y="2196234"/>
                </a:cubicBezTo>
                <a:cubicBezTo>
                  <a:pt x="5992552" y="2263155"/>
                  <a:pt x="6000582" y="2372522"/>
                  <a:pt x="6029263" y="2440972"/>
                </a:cubicBezTo>
                <a:cubicBezTo>
                  <a:pt x="6137482" y="2471182"/>
                  <a:pt x="6113774" y="2551486"/>
                  <a:pt x="6135571" y="2621848"/>
                </a:cubicBezTo>
                <a:cubicBezTo>
                  <a:pt x="6151632" y="2674620"/>
                  <a:pt x="6088535" y="2667354"/>
                  <a:pt x="6091594" y="2691446"/>
                </a:cubicBezTo>
                <a:cubicBezTo>
                  <a:pt x="6131364" y="2720508"/>
                  <a:pt x="6184518" y="2729686"/>
                  <a:pt x="6215493" y="2769456"/>
                </a:cubicBezTo>
                <a:cubicBezTo>
                  <a:pt x="6159662" y="2798518"/>
                  <a:pt x="6131364" y="2839435"/>
                  <a:pt x="6100389" y="2880352"/>
                </a:cubicBezTo>
                <a:cubicBezTo>
                  <a:pt x="6050295" y="2946890"/>
                  <a:pt x="5982227" y="3003103"/>
                  <a:pt x="5909953" y="3053963"/>
                </a:cubicBezTo>
                <a:cubicBezTo>
                  <a:pt x="5873243" y="3408068"/>
                  <a:pt x="5754698" y="3779763"/>
                  <a:pt x="5741696" y="3798118"/>
                </a:cubicBezTo>
                <a:cubicBezTo>
                  <a:pt x="5688160" y="3792764"/>
                  <a:pt x="5584146" y="4006910"/>
                  <a:pt x="5493899" y="4026795"/>
                </a:cubicBezTo>
                <a:cubicBezTo>
                  <a:pt x="5399063" y="4048592"/>
                  <a:pt x="3988763" y="4249736"/>
                  <a:pt x="3773471" y="4239028"/>
                </a:cubicBezTo>
                <a:cubicBezTo>
                  <a:pt x="2603319" y="4182050"/>
                  <a:pt x="2569285" y="4103275"/>
                  <a:pt x="2569285" y="4103275"/>
                </a:cubicBezTo>
                <a:cubicBezTo>
                  <a:pt x="2569285" y="4103275"/>
                  <a:pt x="2635823" y="4083773"/>
                  <a:pt x="2693948" y="4061593"/>
                </a:cubicBezTo>
                <a:cubicBezTo>
                  <a:pt x="2658767" y="4062741"/>
                  <a:pt x="2623587" y="4063505"/>
                  <a:pt x="2588788" y="4062358"/>
                </a:cubicBezTo>
                <a:cubicBezTo>
                  <a:pt x="2319193" y="4054328"/>
                  <a:pt x="2565461" y="4039414"/>
                  <a:pt x="2300073" y="4008822"/>
                </a:cubicBezTo>
                <a:cubicBezTo>
                  <a:pt x="1852280" y="3957198"/>
                  <a:pt x="1919582" y="3943813"/>
                  <a:pt x="1508500" y="3798118"/>
                </a:cubicBezTo>
                <a:cubicBezTo>
                  <a:pt x="1472171" y="3785116"/>
                  <a:pt x="1217109" y="3706342"/>
                  <a:pt x="1061089" y="3697546"/>
                </a:cubicBezTo>
                <a:cubicBezTo>
                  <a:pt x="1019790" y="3695252"/>
                  <a:pt x="974667" y="3696017"/>
                  <a:pt x="939102" y="3648216"/>
                </a:cubicBezTo>
                <a:cubicBezTo>
                  <a:pt x="1048088" y="3649746"/>
                  <a:pt x="1141776" y="3649746"/>
                  <a:pt x="1243495" y="3624890"/>
                </a:cubicBezTo>
                <a:cubicBezTo>
                  <a:pt x="1189194" y="3590473"/>
                  <a:pt x="1126862" y="3619919"/>
                  <a:pt x="1083651" y="3595827"/>
                </a:cubicBezTo>
                <a:cubicBezTo>
                  <a:pt x="1043116" y="3573648"/>
                  <a:pt x="1007935" y="3570589"/>
                  <a:pt x="966636" y="3605770"/>
                </a:cubicBezTo>
                <a:cubicBezTo>
                  <a:pt x="945221" y="3624125"/>
                  <a:pt x="907363" y="3620683"/>
                  <a:pt x="885566" y="3609976"/>
                </a:cubicBezTo>
                <a:cubicBezTo>
                  <a:pt x="768933" y="3552233"/>
                  <a:pt x="771610" y="3552998"/>
                  <a:pt x="641976" y="3567912"/>
                </a:cubicBezTo>
                <a:cubicBezTo>
                  <a:pt x="559377" y="3577089"/>
                  <a:pt x="475248" y="3593533"/>
                  <a:pt x="399533" y="3583590"/>
                </a:cubicBezTo>
                <a:cubicBezTo>
                  <a:pt x="389973" y="3561793"/>
                  <a:pt x="398385" y="3551851"/>
                  <a:pt x="409093" y="3548792"/>
                </a:cubicBezTo>
                <a:cubicBezTo>
                  <a:pt x="583468" y="3501374"/>
                  <a:pt x="615972" y="3447073"/>
                  <a:pt x="792642" y="3417628"/>
                </a:cubicBezTo>
                <a:cubicBezTo>
                  <a:pt x="805644" y="3384359"/>
                  <a:pt x="741400" y="3378622"/>
                  <a:pt x="771610" y="3345736"/>
                </a:cubicBezTo>
                <a:cubicBezTo>
                  <a:pt x="826676" y="3320115"/>
                  <a:pt x="891302" y="3350325"/>
                  <a:pt x="945986" y="3317056"/>
                </a:cubicBezTo>
                <a:cubicBezTo>
                  <a:pt x="936426" y="3293347"/>
                  <a:pt x="890537" y="3310555"/>
                  <a:pt x="892449" y="3285316"/>
                </a:cubicBezTo>
                <a:cubicBezTo>
                  <a:pt x="894744" y="3256254"/>
                  <a:pt x="926866" y="3260843"/>
                  <a:pt x="949045" y="3262755"/>
                </a:cubicBezTo>
                <a:cubicBezTo>
                  <a:pt x="1056500" y="3272697"/>
                  <a:pt x="1149806" y="3218396"/>
                  <a:pt x="1252673" y="3200041"/>
                </a:cubicBezTo>
                <a:cubicBezTo>
                  <a:pt x="1142923" y="3154152"/>
                  <a:pt x="503164" y="3190863"/>
                  <a:pt x="388825" y="3176714"/>
                </a:cubicBezTo>
                <a:cubicBezTo>
                  <a:pt x="269133" y="3162183"/>
                  <a:pt x="78697" y="3123560"/>
                  <a:pt x="127644" y="3111323"/>
                </a:cubicBezTo>
                <a:cubicBezTo>
                  <a:pt x="183093" y="3097175"/>
                  <a:pt x="380795" y="2929300"/>
                  <a:pt x="437008" y="2921652"/>
                </a:cubicBezTo>
                <a:cubicBezTo>
                  <a:pt x="502399" y="2912857"/>
                  <a:pt x="515401" y="2901002"/>
                  <a:pt x="601441" y="2840965"/>
                </a:cubicBezTo>
                <a:cubicBezTo>
                  <a:pt x="658037" y="2801577"/>
                  <a:pt x="422477" y="2887235"/>
                  <a:pt x="330700" y="2859320"/>
                </a:cubicBezTo>
                <a:cubicBezTo>
                  <a:pt x="297049" y="2848995"/>
                  <a:pt x="534521" y="2740010"/>
                  <a:pt x="534521" y="2720126"/>
                </a:cubicBezTo>
                <a:cubicBezTo>
                  <a:pt x="534521" y="2699093"/>
                  <a:pt x="513106" y="2694505"/>
                  <a:pt x="492839" y="2694505"/>
                </a:cubicBezTo>
                <a:cubicBezTo>
                  <a:pt x="447715" y="2694505"/>
                  <a:pt x="461482" y="2676149"/>
                  <a:pt x="416358" y="2677297"/>
                </a:cubicBezTo>
                <a:cubicBezTo>
                  <a:pt x="548670" y="2624143"/>
                  <a:pt x="630504" y="2638292"/>
                  <a:pt x="761285" y="2589726"/>
                </a:cubicBezTo>
                <a:cubicBezTo>
                  <a:pt x="825147" y="2566017"/>
                  <a:pt x="599147" y="2487242"/>
                  <a:pt x="664920" y="2466593"/>
                </a:cubicBezTo>
                <a:cubicBezTo>
                  <a:pt x="689776" y="2458562"/>
                  <a:pt x="723045" y="2466975"/>
                  <a:pt x="740253" y="2438677"/>
                </a:cubicBezTo>
                <a:cubicBezTo>
                  <a:pt x="713103" y="2416116"/>
                  <a:pt x="677157" y="2426058"/>
                  <a:pt x="650006" y="2435236"/>
                </a:cubicBezTo>
                <a:cubicBezTo>
                  <a:pt x="580791" y="2458945"/>
                  <a:pt x="585763" y="2453209"/>
                  <a:pt x="578879" y="2435618"/>
                </a:cubicBezTo>
                <a:cubicBezTo>
                  <a:pt x="556318" y="2375581"/>
                  <a:pt x="500487" y="2394701"/>
                  <a:pt x="451157" y="2404644"/>
                </a:cubicBezTo>
                <a:cubicBezTo>
                  <a:pt x="302020" y="2434471"/>
                  <a:pt x="150971" y="2426058"/>
                  <a:pt x="2216" y="2456650"/>
                </a:cubicBezTo>
                <a:cubicBezTo>
                  <a:pt x="-13844" y="2460092"/>
                  <a:pt x="61489" y="2391642"/>
                  <a:pt x="97052" y="2383611"/>
                </a:cubicBezTo>
                <a:cubicBezTo>
                  <a:pt x="135675" y="2375199"/>
                  <a:pt x="183093" y="2381317"/>
                  <a:pt x="210626" y="2341930"/>
                </a:cubicBezTo>
                <a:cubicBezTo>
                  <a:pt x="161678" y="2331987"/>
                  <a:pt x="105848" y="2351107"/>
                  <a:pt x="57282" y="2319750"/>
                </a:cubicBezTo>
                <a:cubicBezTo>
                  <a:pt x="165120" y="2276539"/>
                  <a:pt x="272575" y="2278068"/>
                  <a:pt x="365499" y="2250153"/>
                </a:cubicBezTo>
                <a:cubicBezTo>
                  <a:pt x="373912" y="2198529"/>
                  <a:pt x="312727" y="2217266"/>
                  <a:pt x="290548" y="2187821"/>
                </a:cubicBezTo>
                <a:cubicBezTo>
                  <a:pt x="990345" y="2137344"/>
                  <a:pt x="599529" y="1988207"/>
                  <a:pt x="482896" y="1906755"/>
                </a:cubicBezTo>
                <a:cubicBezTo>
                  <a:pt x="443891" y="1879605"/>
                  <a:pt x="853827" y="1750735"/>
                  <a:pt x="867211" y="1747294"/>
                </a:cubicBezTo>
                <a:cubicBezTo>
                  <a:pt x="901245" y="1739263"/>
                  <a:pt x="1036233" y="1744999"/>
                  <a:pt x="1063766" y="1734674"/>
                </a:cubicBezTo>
                <a:cubicBezTo>
                  <a:pt x="1098947" y="1721673"/>
                  <a:pt x="982696" y="1699111"/>
                  <a:pt x="1008701" y="1683432"/>
                </a:cubicBezTo>
                <a:cubicBezTo>
                  <a:pt x="1191107" y="1572918"/>
                  <a:pt x="1204107" y="1406573"/>
                  <a:pt x="1152865" y="1394719"/>
                </a:cubicBezTo>
                <a:cubicBezTo>
                  <a:pt x="1099712" y="1382482"/>
                  <a:pt x="1047706" y="1392042"/>
                  <a:pt x="998376" y="1411927"/>
                </a:cubicBezTo>
                <a:cubicBezTo>
                  <a:pt x="918070" y="1444431"/>
                  <a:pt x="362057" y="1398160"/>
                  <a:pt x="206419" y="1424164"/>
                </a:cubicBezTo>
                <a:cubicBezTo>
                  <a:pt x="182710" y="1427988"/>
                  <a:pt x="150589" y="1445196"/>
                  <a:pt x="128027" y="1413074"/>
                </a:cubicBezTo>
                <a:cubicBezTo>
                  <a:pt x="288254" y="1309060"/>
                  <a:pt x="493986" y="1338888"/>
                  <a:pt x="672950" y="1268143"/>
                </a:cubicBezTo>
                <a:cubicBezTo>
                  <a:pt x="602588" y="1219578"/>
                  <a:pt x="531079" y="1221873"/>
                  <a:pt x="457658" y="1229138"/>
                </a:cubicBezTo>
                <a:cubicBezTo>
                  <a:pt x="438538" y="1231050"/>
                  <a:pt x="412534" y="1233727"/>
                  <a:pt x="407945" y="1213459"/>
                </a:cubicBezTo>
                <a:cubicBezTo>
                  <a:pt x="402209" y="1187838"/>
                  <a:pt x="433184" y="1183250"/>
                  <a:pt x="453451" y="1172924"/>
                </a:cubicBezTo>
                <a:cubicBezTo>
                  <a:pt x="484426" y="1156863"/>
                  <a:pt x="530314" y="1175984"/>
                  <a:pt x="568172" y="1132007"/>
                </a:cubicBezTo>
                <a:cubicBezTo>
                  <a:pt x="453451" y="1142333"/>
                  <a:pt x="356704" y="1160305"/>
                  <a:pt x="255367" y="1190898"/>
                </a:cubicBezTo>
                <a:cubicBezTo>
                  <a:pt x="264162" y="1163747"/>
                  <a:pt x="294754" y="1151128"/>
                  <a:pt x="277546" y="1128567"/>
                </a:cubicBezTo>
                <a:cubicBezTo>
                  <a:pt x="264545" y="1111740"/>
                  <a:pt x="227452" y="1103709"/>
                  <a:pt x="246572" y="1072353"/>
                </a:cubicBezTo>
                <a:cubicBezTo>
                  <a:pt x="300490" y="1039083"/>
                  <a:pt x="376971" y="1047879"/>
                  <a:pt x="422859" y="1000078"/>
                </a:cubicBezTo>
                <a:cubicBezTo>
                  <a:pt x="487868" y="932012"/>
                  <a:pt x="588822" y="908684"/>
                  <a:pt x="668362" y="858972"/>
                </a:cubicBezTo>
                <a:cubicBezTo>
                  <a:pt x="694747" y="842911"/>
                  <a:pt x="867976" y="786699"/>
                  <a:pt x="914629" y="768725"/>
                </a:cubicBezTo>
                <a:cubicBezTo>
                  <a:pt x="979637" y="743486"/>
                  <a:pt x="1053823" y="734691"/>
                  <a:pt x="1117684" y="688420"/>
                </a:cubicBezTo>
                <a:cubicBezTo>
                  <a:pt x="1054970" y="678860"/>
                  <a:pt x="1004112" y="722072"/>
                  <a:pt x="928778" y="701040"/>
                </a:cubicBezTo>
                <a:cubicBezTo>
                  <a:pt x="1048088" y="656299"/>
                  <a:pt x="1157454" y="636031"/>
                  <a:pt x="1243877" y="574464"/>
                </a:cubicBezTo>
                <a:cubicBezTo>
                  <a:pt x="1254585" y="566816"/>
                  <a:pt x="1275617" y="569111"/>
                  <a:pt x="1291678" y="566434"/>
                </a:cubicBezTo>
                <a:cubicBezTo>
                  <a:pt x="1460699" y="539283"/>
                  <a:pt x="1630486" y="516339"/>
                  <a:pt x="1797596" y="476952"/>
                </a:cubicBezTo>
                <a:cubicBezTo>
                  <a:pt x="1835454" y="467774"/>
                  <a:pt x="1902374" y="465480"/>
                  <a:pt x="1895491" y="432593"/>
                </a:cubicBezTo>
                <a:cubicBezTo>
                  <a:pt x="1885166" y="383263"/>
                  <a:pt x="1822835" y="418444"/>
                  <a:pt x="1782682" y="423033"/>
                </a:cubicBezTo>
                <a:cubicBezTo>
                  <a:pt x="1658019" y="437947"/>
                  <a:pt x="1533356" y="463950"/>
                  <a:pt x="1406781" y="449419"/>
                </a:cubicBezTo>
                <a:cubicBezTo>
                  <a:pt x="1492056" y="431064"/>
                  <a:pt x="1576950" y="412326"/>
                  <a:pt x="1662226" y="393970"/>
                </a:cubicBezTo>
                <a:cubicBezTo>
                  <a:pt x="1564330" y="400471"/>
                  <a:pt x="1479055" y="357642"/>
                  <a:pt x="1383837" y="376762"/>
                </a:cubicBezTo>
                <a:cubicBezTo>
                  <a:pt x="1353244" y="382881"/>
                  <a:pt x="1321123" y="363378"/>
                  <a:pt x="1318063" y="333168"/>
                </a:cubicBezTo>
                <a:cubicBezTo>
                  <a:pt x="1314622" y="309077"/>
                  <a:pt x="1343302" y="298370"/>
                  <a:pt x="1365099" y="290722"/>
                </a:cubicBezTo>
                <a:cubicBezTo>
                  <a:pt x="1420930" y="271219"/>
                  <a:pt x="1465288" y="213477"/>
                  <a:pt x="1536798" y="244069"/>
                </a:cubicBezTo>
                <a:cubicBezTo>
                  <a:pt x="1581921" y="195886"/>
                  <a:pt x="1653813" y="188238"/>
                  <a:pt x="1711938" y="175619"/>
                </a:cubicBezTo>
                <a:cubicBezTo>
                  <a:pt x="1897403" y="135849"/>
                  <a:pt x="2085546" y="104874"/>
                  <a:pt x="2273687" y="78488"/>
                </a:cubicBezTo>
                <a:cubicBezTo>
                  <a:pt x="2397204" y="61280"/>
                  <a:pt x="2524544" y="68546"/>
                  <a:pt x="2646913" y="46749"/>
                </a:cubicBezTo>
                <a:cubicBezTo>
                  <a:pt x="2886297" y="4302"/>
                  <a:pt x="3124151" y="5450"/>
                  <a:pt x="3362388" y="861"/>
                </a:cubicBezTo>
                <a:close/>
              </a:path>
            </a:pathLst>
          </a:custGeom>
          <a:solidFill>
            <a:schemeClr val="bg1">
              <a:lumMod val="85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D61E3DFB-DD0E-473A-9424-187BA07F7805}"/>
              </a:ext>
            </a:extLst>
          </p:cNvPr>
          <p:cNvSpPr>
            <a:spLocks noGrp="1"/>
          </p:cNvSpPr>
          <p:nvPr>
            <p:ph type="title"/>
          </p:nvPr>
        </p:nvSpPr>
        <p:spPr>
          <a:xfrm>
            <a:off x="838200" y="1495426"/>
            <a:ext cx="3220880" cy="4024310"/>
          </a:xfrm>
        </p:spPr>
        <p:txBody>
          <a:bodyPr>
            <a:normAutofit/>
          </a:bodyPr>
          <a:lstStyle/>
          <a:p>
            <a:r>
              <a:rPr lang="en-GB" sz="2500" b="1" dirty="0"/>
              <a:t>Lesson 5 </a:t>
            </a:r>
            <a:br>
              <a:rPr lang="en-GB" sz="2500" b="1" dirty="0"/>
            </a:br>
            <a:r>
              <a:rPr lang="en-GB" sz="2500" b="1" dirty="0"/>
              <a:t>Looking ahead 1: </a:t>
            </a:r>
            <a:r>
              <a:rPr lang="en-GB" sz="1400" dirty="0"/>
              <a:t>I can identify what I am looking forward to about becoming a teenager and understand this brings growing responsibilities (age of consent). I am confident that I can cope with the changes that growing up will bring. </a:t>
            </a:r>
            <a:endParaRPr lang="en-GB" sz="2500" b="1" dirty="0"/>
          </a:p>
        </p:txBody>
      </p:sp>
      <p:graphicFrame>
        <p:nvGraphicFramePr>
          <p:cNvPr id="5" name="Content Placeholder 2">
            <a:extLst>
              <a:ext uri="{FF2B5EF4-FFF2-40B4-BE49-F238E27FC236}">
                <a16:creationId xmlns:a16="http://schemas.microsoft.com/office/drawing/2014/main" id="{951F9F7C-A6EF-4EAA-BAF4-EF4DFFE91EE4}"/>
              </a:ext>
            </a:extLst>
          </p:cNvPr>
          <p:cNvGraphicFramePr>
            <a:graphicFrameLocks noGrp="1"/>
          </p:cNvGraphicFramePr>
          <p:nvPr>
            <p:ph idx="1"/>
            <p:extLst>
              <p:ext uri="{D42A27DB-BD31-4B8C-83A1-F6EECF244321}">
                <p14:modId xmlns:p14="http://schemas.microsoft.com/office/powerpoint/2010/main" val="420531534"/>
              </p:ext>
            </p:extLst>
          </p:nvPr>
        </p:nvGraphicFramePr>
        <p:xfrm>
          <a:off x="4702547" y="838199"/>
          <a:ext cx="6651253" cy="533876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78186939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1E3DFB-DD0E-473A-9424-187BA07F7805}"/>
              </a:ext>
            </a:extLst>
          </p:cNvPr>
          <p:cNvSpPr>
            <a:spLocks noGrp="1"/>
          </p:cNvSpPr>
          <p:nvPr>
            <p:ph type="title"/>
          </p:nvPr>
        </p:nvSpPr>
        <p:spPr>
          <a:xfrm>
            <a:off x="838200" y="365125"/>
            <a:ext cx="10515600" cy="1284771"/>
          </a:xfrm>
        </p:spPr>
        <p:txBody>
          <a:bodyPr>
            <a:normAutofit/>
          </a:bodyPr>
          <a:lstStyle/>
          <a:p>
            <a:r>
              <a:rPr lang="en-GB" b="1" dirty="0"/>
              <a:t>Lesson 6 </a:t>
            </a:r>
            <a:r>
              <a:rPr lang="en-GB" sz="2700" b="1" dirty="0"/>
              <a:t>Looking ahead 2: </a:t>
            </a:r>
            <a:r>
              <a:rPr lang="en-GB" sz="1400" dirty="0"/>
              <a:t>I can identify what I am looking forward to when I move to my next class. I can start to think about changes I will make next year and know how to go about this.</a:t>
            </a:r>
            <a:endParaRPr lang="en-GB" sz="2700" b="1" dirty="0"/>
          </a:p>
        </p:txBody>
      </p:sp>
      <p:sp>
        <p:nvSpPr>
          <p:cNvPr id="3" name="Content Placeholder 2">
            <a:extLst>
              <a:ext uri="{FF2B5EF4-FFF2-40B4-BE49-F238E27FC236}">
                <a16:creationId xmlns:a16="http://schemas.microsoft.com/office/drawing/2014/main" id="{63792B16-B76F-4632-AFE0-DABBF21DE4C0}"/>
              </a:ext>
            </a:extLst>
          </p:cNvPr>
          <p:cNvSpPr>
            <a:spLocks noGrp="1"/>
          </p:cNvSpPr>
          <p:nvPr>
            <p:ph idx="1"/>
          </p:nvPr>
        </p:nvSpPr>
        <p:spPr>
          <a:xfrm>
            <a:off x="0" y="2037522"/>
            <a:ext cx="12192000" cy="4820478"/>
          </a:xfrm>
        </p:spPr>
        <p:txBody>
          <a:bodyPr>
            <a:normAutofit/>
          </a:bodyPr>
          <a:lstStyle/>
          <a:p>
            <a:pPr marL="0" indent="0">
              <a:buNone/>
            </a:pPr>
            <a:r>
              <a:rPr lang="en-GB" sz="2000" dirty="0">
                <a:solidFill>
                  <a:srgbClr val="00B050"/>
                </a:solidFill>
              </a:rPr>
              <a:t>We will be concluding our unit by looking at what they are looking forward to in the next school year. </a:t>
            </a:r>
          </a:p>
          <a:p>
            <a:pPr marL="0" indent="0">
              <a:buNone/>
            </a:pPr>
            <a:r>
              <a:rPr lang="en-GB" sz="2000" dirty="0">
                <a:solidFill>
                  <a:srgbClr val="00B050"/>
                </a:solidFill>
              </a:rPr>
              <a:t>They will also think about what they may be a little worried about too. </a:t>
            </a:r>
          </a:p>
          <a:p>
            <a:pPr marL="0" indent="0">
              <a:buNone/>
            </a:pPr>
            <a:endParaRPr lang="en-GB" sz="2000" dirty="0">
              <a:solidFill>
                <a:srgbClr val="00B050"/>
              </a:solidFill>
            </a:endParaRPr>
          </a:p>
          <a:p>
            <a:pPr marL="0" indent="0">
              <a:buNone/>
            </a:pPr>
            <a:r>
              <a:rPr lang="en-GB" sz="2000" dirty="0">
                <a:solidFill>
                  <a:srgbClr val="00B050"/>
                </a:solidFill>
              </a:rPr>
              <a:t>We will finish by thinking about how we feel about getting older. How they feel about puberty. What kind of feelings they might experience at puberty/times of change. How can we managed these?</a:t>
            </a:r>
            <a:endParaRPr lang="en-GB" sz="2000" dirty="0"/>
          </a:p>
          <a:p>
            <a:pPr marL="0" indent="0">
              <a:buNone/>
            </a:pPr>
            <a:endParaRPr lang="en-GB" sz="2000" dirty="0"/>
          </a:p>
        </p:txBody>
      </p:sp>
      <p:pic>
        <p:nvPicPr>
          <p:cNvPr id="5" name="Picture 4">
            <a:extLst>
              <a:ext uri="{FF2B5EF4-FFF2-40B4-BE49-F238E27FC236}">
                <a16:creationId xmlns:a16="http://schemas.microsoft.com/office/drawing/2014/main" id="{6568A5E9-734E-4292-9EBB-4BFE571A19E3}"/>
              </a:ext>
            </a:extLst>
          </p:cNvPr>
          <p:cNvPicPr>
            <a:picLocks noChangeAspect="1"/>
          </p:cNvPicPr>
          <p:nvPr/>
        </p:nvPicPr>
        <p:blipFill>
          <a:blip r:embed="rId2"/>
          <a:stretch>
            <a:fillRect/>
          </a:stretch>
        </p:blipFill>
        <p:spPr>
          <a:xfrm>
            <a:off x="185530" y="5062330"/>
            <a:ext cx="11873948" cy="1681686"/>
          </a:xfrm>
          <a:prstGeom prst="rect">
            <a:avLst/>
          </a:prstGeom>
        </p:spPr>
      </p:pic>
    </p:spTree>
    <p:extLst>
      <p:ext uri="{BB962C8B-B14F-4D97-AF65-F5344CB8AC3E}">
        <p14:creationId xmlns:p14="http://schemas.microsoft.com/office/powerpoint/2010/main" val="113345900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1E3DFB-DD0E-473A-9424-187BA07F7805}"/>
              </a:ext>
            </a:extLst>
          </p:cNvPr>
          <p:cNvSpPr>
            <a:spLocks noGrp="1"/>
          </p:cNvSpPr>
          <p:nvPr>
            <p:ph type="title"/>
          </p:nvPr>
        </p:nvSpPr>
        <p:spPr/>
        <p:txBody>
          <a:bodyPr/>
          <a:lstStyle/>
          <a:p>
            <a:r>
              <a:rPr lang="en-GB" b="1" dirty="0"/>
              <a:t>RSHE Policy</a:t>
            </a:r>
          </a:p>
        </p:txBody>
      </p:sp>
      <p:sp>
        <p:nvSpPr>
          <p:cNvPr id="3" name="Content Placeholder 2">
            <a:extLst>
              <a:ext uri="{FF2B5EF4-FFF2-40B4-BE49-F238E27FC236}">
                <a16:creationId xmlns:a16="http://schemas.microsoft.com/office/drawing/2014/main" id="{63792B16-B76F-4632-AFE0-DABBF21DE4C0}"/>
              </a:ext>
            </a:extLst>
          </p:cNvPr>
          <p:cNvSpPr>
            <a:spLocks noGrp="1"/>
          </p:cNvSpPr>
          <p:nvPr>
            <p:ph idx="1"/>
          </p:nvPr>
        </p:nvSpPr>
        <p:spPr>
          <a:xfrm>
            <a:off x="0" y="1232452"/>
            <a:ext cx="12192000" cy="5625548"/>
          </a:xfrm>
        </p:spPr>
        <p:txBody>
          <a:bodyPr>
            <a:normAutofit/>
          </a:bodyPr>
          <a:lstStyle/>
          <a:p>
            <a:pPr marL="0" indent="0">
              <a:buNone/>
            </a:pPr>
            <a:r>
              <a:rPr lang="en-GB" dirty="0">
                <a:latin typeface="Arial" panose="020B0604020202020204" pitchFamily="34" charset="0"/>
                <a:cs typeface="Arial" panose="020B0604020202020204" pitchFamily="34" charset="0"/>
              </a:rPr>
              <a:t>In line with the government changes to the Relationships and Sex Education curriculum, we have amended our PSHE policy to include these changes. You may read our PSHE policy on the school websites under Key Information – Policies – Teaching and Learning related policies. </a:t>
            </a:r>
          </a:p>
          <a:p>
            <a:pPr marL="0" indent="0">
              <a:buNone/>
            </a:pPr>
            <a:endParaRPr lang="en-GB" sz="2000" dirty="0"/>
          </a:p>
        </p:txBody>
      </p:sp>
      <p:pic>
        <p:nvPicPr>
          <p:cNvPr id="6" name="Picture 5">
            <a:extLst>
              <a:ext uri="{FF2B5EF4-FFF2-40B4-BE49-F238E27FC236}">
                <a16:creationId xmlns:a16="http://schemas.microsoft.com/office/drawing/2014/main" id="{A2E522F4-BE2E-4DF6-AE6A-2FE38F83C459}"/>
              </a:ext>
            </a:extLst>
          </p:cNvPr>
          <p:cNvPicPr>
            <a:picLocks noChangeAspect="1"/>
          </p:cNvPicPr>
          <p:nvPr/>
        </p:nvPicPr>
        <p:blipFill>
          <a:blip r:embed="rId2"/>
          <a:stretch>
            <a:fillRect/>
          </a:stretch>
        </p:blipFill>
        <p:spPr>
          <a:xfrm>
            <a:off x="2994991" y="3058137"/>
            <a:ext cx="6758609" cy="3799863"/>
          </a:xfrm>
          <a:prstGeom prst="rect">
            <a:avLst/>
          </a:prstGeom>
        </p:spPr>
      </p:pic>
    </p:spTree>
    <p:extLst>
      <p:ext uri="{BB962C8B-B14F-4D97-AF65-F5344CB8AC3E}">
        <p14:creationId xmlns:p14="http://schemas.microsoft.com/office/powerpoint/2010/main" val="3584217678"/>
      </p:ext>
    </p:extLst>
  </p:cSld>
  <p:clrMapOvr>
    <a:masterClrMapping/>
  </p:clrMapOvr>
</p:sld>
</file>

<file path=ppt/theme/theme1.xml><?xml version="1.0" encoding="utf-8"?>
<a:theme xmlns:a="http://schemas.openxmlformats.org/drawingml/2006/main" name="BrushVTI">
  <a:themeElements>
    <a:clrScheme name="AnalogousFromRegularSeedLeftStep">
      <a:dk1>
        <a:srgbClr val="000000"/>
      </a:dk1>
      <a:lt1>
        <a:srgbClr val="FFFFFF"/>
      </a:lt1>
      <a:dk2>
        <a:srgbClr val="213B38"/>
      </a:dk2>
      <a:lt2>
        <a:srgbClr val="E8E6E2"/>
      </a:lt2>
      <a:accent1>
        <a:srgbClr val="3861D8"/>
      </a:accent1>
      <a:accent2>
        <a:srgbClr val="2692C6"/>
      </a:accent2>
      <a:accent3>
        <a:srgbClr val="2FB6AA"/>
      </a:accent3>
      <a:accent4>
        <a:srgbClr val="23B96D"/>
      </a:accent4>
      <a:accent5>
        <a:srgbClr val="30BA3A"/>
      </a:accent5>
      <a:accent6>
        <a:srgbClr val="56B823"/>
      </a:accent6>
      <a:hlink>
        <a:srgbClr val="997F33"/>
      </a:hlink>
      <a:folHlink>
        <a:srgbClr val="7F7F7F"/>
      </a:folHlink>
    </a:clrScheme>
    <a:fontScheme name="Custom 3">
      <a:majorFont>
        <a:latin typeface="Century Gothic"/>
        <a:ea typeface=""/>
        <a:cs typeface=""/>
      </a:majorFont>
      <a:minorFont>
        <a:latin typeface="Century Gothic"/>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BrushVTI" id="{7102FA3A-9D7B-4497-8C4B-FB535AAFDE06}" vid="{C6D41F62-6FAB-440A-BEC7-CB7BF190811F}"/>
    </a:ext>
  </a:extLst>
</a:theme>
</file>

<file path=docProps/app.xml><?xml version="1.0" encoding="utf-8"?>
<Properties xmlns="http://schemas.openxmlformats.org/officeDocument/2006/extended-properties" xmlns:vt="http://schemas.openxmlformats.org/officeDocument/2006/docPropsVTypes">
  <TotalTime>10510</TotalTime>
  <Words>1141</Words>
  <Application>Microsoft Macintosh PowerPoint</Application>
  <PresentationFormat>Widescreen</PresentationFormat>
  <Paragraphs>44</Paragraphs>
  <Slides>9</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9</vt:i4>
      </vt:variant>
    </vt:vector>
  </HeadingPairs>
  <TitlesOfParts>
    <vt:vector size="12" baseType="lpstr">
      <vt:lpstr>Arial</vt:lpstr>
      <vt:lpstr>Century Gothic</vt:lpstr>
      <vt:lpstr>BrushVTI</vt:lpstr>
      <vt:lpstr>Churchill CEVC Primary School</vt:lpstr>
      <vt:lpstr>Year 5 Term 6</vt:lpstr>
      <vt:lpstr>Lesson 1- Self and body image: I am aware of my own self-image and how my body images fits into that. I know how to develop my own self esteem.</vt:lpstr>
      <vt:lpstr>Lesson 2 –Puberty for girls: I can explain how a girl’s body changes during puberty and understand the importance of looking after yourself physically and emotionally. I understand that puberty is as natural process that happens for everyone.</vt:lpstr>
      <vt:lpstr>Lesson 3 Puberty for boys: I can describe how boys’ and girls’ bodies change during puberty. I can express how I feel about the changes that will happen to me during puberty. </vt:lpstr>
      <vt:lpstr>Lesson 4  Conception: I understand that sexual intercourse can lead to conception and that is how babies are usually made. I also understand that sometimes people need IVF to help them have a baby. I appreciate how amazing it is that human bodies can reproduce in these ways.</vt:lpstr>
      <vt:lpstr>Lesson 5  Looking ahead 1: I can identify what I am looking forward to about becoming a teenager and understand this brings growing responsibilities (age of consent). I am confident that I can cope with the changes that growing up will bring. </vt:lpstr>
      <vt:lpstr>Lesson 6 Looking ahead 2: I can identify what I am looking forward to when I move to my next class. I can start to think about changes I will make next year and know how to go about this.</vt:lpstr>
      <vt:lpstr>RSHE Policy</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Churchill CEVC Primary School</dc:title>
  <dc:creator>Claire Wickham</dc:creator>
  <cp:lastModifiedBy>Glenn Davis</cp:lastModifiedBy>
  <cp:revision>54</cp:revision>
  <dcterms:created xsi:type="dcterms:W3CDTF">2021-01-04T10:48:02Z</dcterms:created>
  <dcterms:modified xsi:type="dcterms:W3CDTF">2021-06-14T19:34:49Z</dcterms:modified>
</cp:coreProperties>
</file>