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3" autoAdjust="0"/>
    <p:restoredTop sz="94660"/>
  </p:normalViewPr>
  <p:slideViewPr>
    <p:cSldViewPr snapToGrid="0">
      <p:cViewPr varScale="1">
        <p:scale>
          <a:sx n="60" d="100"/>
          <a:sy n="60" d="100"/>
        </p:scale>
        <p:origin x="111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99762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English Key Texts and writing outcomes</a:t>
            </a: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Text: The wind in the wall. Grimm Tales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 Outcomes: </a:t>
            </a:r>
            <a:r>
              <a:rPr lang="en-GB" sz="1000" b="1">
                <a:solidFill>
                  <a:schemeClr val="tx1"/>
                </a:solidFill>
              </a:rPr>
              <a:t>Formal Letter. Traditional </a:t>
            </a:r>
            <a:r>
              <a:rPr lang="en-GB" sz="1000" b="1" dirty="0">
                <a:solidFill>
                  <a:schemeClr val="tx1"/>
                </a:solidFill>
              </a:rPr>
              <a:t>tale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Use formal language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Use concise language effectively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Use passive voice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Use expanded noun phrases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Use advanced punctuation to mark the boundary between independent clauses (including colons, semi-colons and dashes)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Revision of the subjunctive form and use of formal language.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tx1"/>
              </a:solidFill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US" sz="1000" b="1" dirty="0">
              <a:solidFill>
                <a:schemeClr val="tx1"/>
              </a:solidFill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US" sz="10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4554" y="3409247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Art / Design and Technology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Art – Space 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Use different media and techniques 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7638" y="4813672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Music/Drama</a:t>
            </a:r>
          </a:p>
          <a:p>
            <a:pPr algn="ctr"/>
            <a:r>
              <a:rPr lang="en-GB" sz="1200" b="1" i="1" dirty="0">
                <a:solidFill>
                  <a:schemeClr val="tx1"/>
                </a:solidFill>
              </a:rPr>
              <a:t>Rehearsal and preparation</a:t>
            </a:r>
          </a:p>
          <a:p>
            <a:pPr algn="ctr"/>
            <a:endParaRPr lang="en-GB" sz="1200" b="1" i="1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Year 6 end of year production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47638" y="6141448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dirty="0"/>
              <a:t> </a:t>
            </a:r>
            <a:r>
              <a:rPr lang="en-GB" sz="1200" dirty="0">
                <a:solidFill>
                  <a:schemeClr val="tx1"/>
                </a:solidFill>
              </a:rPr>
              <a:t>3D modelling using CAD programme</a:t>
            </a:r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Science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lvl="0" algn="ctr"/>
            <a:r>
              <a:rPr lang="en-GB" sz="1200" b="1" dirty="0">
                <a:solidFill>
                  <a:schemeClr val="tx1"/>
                </a:solidFill>
              </a:rPr>
              <a:t>Evolution &amp; Inheritance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Scientific concept of inheritance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Scientific meaning of adaptation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Theory of Evolution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Evidence for Evolution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Evidence for Evolution of Humans</a:t>
            </a:r>
          </a:p>
          <a:p>
            <a:pPr lvl="0" algn="ctr"/>
            <a:endParaRPr lang="en-GB" sz="12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  6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 5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45882" y="4813672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1200" b="1">
                <a:solidFill>
                  <a:schemeClr val="tx1"/>
                </a:solidFill>
              </a:rPr>
              <a:t>Geography </a:t>
            </a:r>
            <a:endParaRPr lang="en-US" sz="1200" b="1" dirty="0">
              <a:solidFill>
                <a:schemeClr val="tx1"/>
              </a:solidFill>
            </a:endParaRP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Global Trade</a:t>
            </a:r>
          </a:p>
          <a:p>
            <a:pPr algn="ctr"/>
            <a:endParaRPr lang="en-US" sz="1200" b="1" dirty="0">
              <a:solidFill>
                <a:schemeClr val="tx1"/>
              </a:solidFill>
            </a:endParaRP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How do we get our food and commodities in the UK?</a:t>
            </a: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(RE)</a:t>
            </a:r>
          </a:p>
          <a:p>
            <a:pPr algn="ctr"/>
            <a:r>
              <a:rPr lang="en-US" sz="1200" dirty="0">
                <a:solidFill>
                  <a:srgbClr val="383E48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How can following God bring freedom and justice?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281862" y="193951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Maths</a:t>
            </a:r>
          </a:p>
          <a:p>
            <a:endParaRPr lang="en-US" sz="1050" b="1" u="sng" dirty="0">
              <a:solidFill>
                <a:schemeClr val="tx1"/>
              </a:solidFill>
            </a:endParaRPr>
          </a:p>
          <a:p>
            <a:r>
              <a:rPr lang="en-US" sz="1050" b="1" u="sng" dirty="0">
                <a:solidFill>
                  <a:schemeClr val="tx1"/>
                </a:solidFill>
              </a:rPr>
              <a:t>Area, Perimeter &amp; Volume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Area of a parallelogram, volume of a cuboid</a:t>
            </a:r>
          </a:p>
          <a:p>
            <a:r>
              <a:rPr lang="en-US" sz="1050" b="1" u="sng" dirty="0">
                <a:solidFill>
                  <a:schemeClr val="tx1"/>
                </a:solidFill>
              </a:rPr>
              <a:t>Statistics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Line graphs, dual bar charts, read and interpret pie charts, pie charts with percentages, the mean</a:t>
            </a:r>
          </a:p>
          <a:p>
            <a:r>
              <a:rPr lang="en-US" sz="1050" b="1" u="sng" dirty="0">
                <a:solidFill>
                  <a:schemeClr val="tx1"/>
                </a:solidFill>
              </a:rPr>
              <a:t>Shape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Vertically opposite angles, Angles in a triangle, Missing angles in a triangle, Angles in a quadrilateral, Angles in polygons, Circles, Nets of 3-D shapes</a:t>
            </a:r>
          </a:p>
          <a:p>
            <a:r>
              <a:rPr lang="en-US" sz="1050" b="1" u="sng" dirty="0">
                <a:solidFill>
                  <a:schemeClr val="tx1"/>
                </a:solidFill>
              </a:rPr>
              <a:t>Position and Direction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schemeClr val="tx1"/>
                </a:solidFill>
              </a:rPr>
              <a:t>The first quadrant, Read and plot points in four quadrants, Solve problems with coordinates, Translations, Reflections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Cricket 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Rounders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289557" y="6151894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Spanish</a:t>
            </a:r>
          </a:p>
          <a:p>
            <a:pPr lvl="0"/>
            <a:r>
              <a:rPr lang="en-GB" sz="1050" dirty="0">
                <a:solidFill>
                  <a:schemeClr val="tx1"/>
                </a:solidFill>
              </a:rPr>
              <a:t>Engage in conversations; ask and answer questions about ourselves.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Personal, Social and Health Education (PHSE)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Healthy Me</a:t>
            </a:r>
          </a:p>
          <a:p>
            <a:r>
              <a:rPr lang="en-US" sz="1100" dirty="0">
                <a:solidFill>
                  <a:schemeClr val="tx1"/>
                </a:solidFill>
              </a:rPr>
              <a:t>•I know how to take care of my mental health</a:t>
            </a:r>
          </a:p>
          <a:p>
            <a:r>
              <a:rPr lang="en-US" sz="1100" dirty="0">
                <a:solidFill>
                  <a:schemeClr val="tx1"/>
                </a:solidFill>
              </a:rPr>
              <a:t>•I can </a:t>
            </a:r>
            <a:r>
              <a:rPr lang="en-US" sz="1100" dirty="0" err="1">
                <a:solidFill>
                  <a:schemeClr val="tx1"/>
                </a:solidFill>
              </a:rPr>
              <a:t>recognise</a:t>
            </a:r>
            <a:r>
              <a:rPr lang="en-US" sz="1100" dirty="0">
                <a:solidFill>
                  <a:schemeClr val="tx1"/>
                </a:solidFill>
              </a:rPr>
              <a:t> when people are trying to gain power or control</a:t>
            </a:r>
            <a:endParaRPr lang="en-GB" sz="1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416</TotalTime>
  <Words>322</Words>
  <Application>Microsoft Office PowerPoint</Application>
  <PresentationFormat>Custom</PresentationFormat>
  <Paragraphs>62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 Day Without Sun Text</vt:lpstr>
      <vt:lpstr>Arial</vt:lpstr>
      <vt:lpstr>Calibri</vt:lpstr>
      <vt:lpstr>Calibri Light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Glenn Davis</cp:lastModifiedBy>
  <cp:revision>38</cp:revision>
  <cp:lastPrinted>2022-10-25T12:51:30Z</cp:lastPrinted>
  <dcterms:created xsi:type="dcterms:W3CDTF">2022-10-20T15:18:26Z</dcterms:created>
  <dcterms:modified xsi:type="dcterms:W3CDTF">2026-08-21T13:35:33Z</dcterms:modified>
</cp:coreProperties>
</file>