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5" r:id="rId1"/>
    <p:sldMasterId id="2147483763" r:id="rId2"/>
    <p:sldMasterId id="2147483775" r:id="rId3"/>
  </p:sldMasterIdLst>
  <p:notesMasterIdLst>
    <p:notesMasterId r:id="rId25"/>
  </p:notesMasterIdLst>
  <p:sldIdLst>
    <p:sldId id="256" r:id="rId4"/>
    <p:sldId id="262" r:id="rId5"/>
    <p:sldId id="257" r:id="rId6"/>
    <p:sldId id="272" r:id="rId7"/>
    <p:sldId id="273" r:id="rId8"/>
    <p:sldId id="274" r:id="rId9"/>
    <p:sldId id="276" r:id="rId10"/>
    <p:sldId id="275" r:id="rId11"/>
    <p:sldId id="277" r:id="rId12"/>
    <p:sldId id="282" r:id="rId13"/>
    <p:sldId id="266" r:id="rId14"/>
    <p:sldId id="258" r:id="rId15"/>
    <p:sldId id="259" r:id="rId16"/>
    <p:sldId id="263" r:id="rId17"/>
    <p:sldId id="279" r:id="rId18"/>
    <p:sldId id="260" r:id="rId19"/>
    <p:sldId id="284" r:id="rId20"/>
    <p:sldId id="283" r:id="rId21"/>
    <p:sldId id="269" r:id="rId22"/>
    <p:sldId id="264" r:id="rId23"/>
    <p:sldId id="265"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6" autoAdjust="0"/>
    <p:restoredTop sz="94694"/>
  </p:normalViewPr>
  <p:slideViewPr>
    <p:cSldViewPr snapToGrid="0">
      <p:cViewPr varScale="1">
        <p:scale>
          <a:sx n="61" d="100"/>
          <a:sy n="61" d="100"/>
        </p:scale>
        <p:origin x="856"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diagrams/_rels/data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3F52B4-453D-4CA8-A93A-CA81BF678FE7}"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784729E2-8617-446E-A128-A49393A58F21}">
      <dgm:prSet/>
      <dgm:spPr/>
      <dgm:t>
        <a:bodyPr/>
        <a:lstStyle/>
        <a:p>
          <a:r>
            <a:rPr lang="en-US" dirty="0"/>
            <a:t>Teacher – </a:t>
          </a:r>
          <a:r>
            <a:rPr lang="en-US" dirty="0" err="1"/>
            <a:t>Mrs</a:t>
          </a:r>
          <a:r>
            <a:rPr lang="en-US" dirty="0"/>
            <a:t> Hanks (Monday, Tuesday, Wednesday)</a:t>
          </a:r>
        </a:p>
        <a:p>
          <a:r>
            <a:rPr lang="en-US" dirty="0" err="1"/>
            <a:t>Mrs</a:t>
          </a:r>
          <a:r>
            <a:rPr lang="en-US" dirty="0"/>
            <a:t> Bryant(Thursday, Friday)</a:t>
          </a:r>
        </a:p>
      </dgm:t>
    </dgm:pt>
    <dgm:pt modelId="{08B67F38-FD19-47F4-B763-38FFD1013C29}" type="parTrans" cxnId="{55A8570B-89E0-4F08-B2CF-5E7D303968C7}">
      <dgm:prSet/>
      <dgm:spPr/>
      <dgm:t>
        <a:bodyPr/>
        <a:lstStyle/>
        <a:p>
          <a:endParaRPr lang="en-US"/>
        </a:p>
      </dgm:t>
    </dgm:pt>
    <dgm:pt modelId="{5761DCB3-6A47-448B-BC7D-B0F72534F40E}" type="sibTrans" cxnId="{55A8570B-89E0-4F08-B2CF-5E7D303968C7}">
      <dgm:prSet/>
      <dgm:spPr/>
      <dgm:t>
        <a:bodyPr/>
        <a:lstStyle/>
        <a:p>
          <a:endParaRPr lang="en-US"/>
        </a:p>
      </dgm:t>
    </dgm:pt>
    <dgm:pt modelId="{721FC5D0-06A2-441E-82BC-9AD9D92E6C43}">
      <dgm:prSet/>
      <dgm:spPr/>
      <dgm:t>
        <a:bodyPr/>
        <a:lstStyle/>
        <a:p>
          <a:r>
            <a:rPr lang="en-US" dirty="0"/>
            <a:t>Support staff: </a:t>
          </a:r>
          <a:r>
            <a:rPr lang="en-US" dirty="0" err="1"/>
            <a:t>Mrs</a:t>
          </a:r>
          <a:r>
            <a:rPr lang="en-US" dirty="0"/>
            <a:t> Manson, </a:t>
          </a:r>
          <a:r>
            <a:rPr lang="en-US" dirty="0" err="1"/>
            <a:t>Mrs</a:t>
          </a:r>
          <a:r>
            <a:rPr lang="en-US" dirty="0"/>
            <a:t> Baird, </a:t>
          </a:r>
          <a:r>
            <a:rPr lang="en-US" dirty="0" err="1"/>
            <a:t>Mrs</a:t>
          </a:r>
          <a:r>
            <a:rPr lang="en-US" dirty="0"/>
            <a:t> Campbell</a:t>
          </a:r>
        </a:p>
      </dgm:t>
    </dgm:pt>
    <dgm:pt modelId="{908B3233-468F-4F45-A790-4F594A75642D}" type="parTrans" cxnId="{089124E2-E3DC-473E-832F-D85BCD67264F}">
      <dgm:prSet/>
      <dgm:spPr/>
      <dgm:t>
        <a:bodyPr/>
        <a:lstStyle/>
        <a:p>
          <a:endParaRPr lang="en-US"/>
        </a:p>
      </dgm:t>
    </dgm:pt>
    <dgm:pt modelId="{89325DBB-39A1-491A-ADF5-BFF35E333629}" type="sibTrans" cxnId="{089124E2-E3DC-473E-832F-D85BCD67264F}">
      <dgm:prSet/>
      <dgm:spPr/>
      <dgm:t>
        <a:bodyPr/>
        <a:lstStyle/>
        <a:p>
          <a:endParaRPr lang="en-US"/>
        </a:p>
      </dgm:t>
    </dgm:pt>
    <dgm:pt modelId="{827A81D8-3D52-45C2-B745-1EE1EA5CA8EE}" type="pres">
      <dgm:prSet presAssocID="{5D3F52B4-453D-4CA8-A93A-CA81BF678FE7}" presName="linear" presStyleCnt="0">
        <dgm:presLayoutVars>
          <dgm:animLvl val="lvl"/>
          <dgm:resizeHandles val="exact"/>
        </dgm:presLayoutVars>
      </dgm:prSet>
      <dgm:spPr/>
    </dgm:pt>
    <dgm:pt modelId="{5373FB12-BA93-4A28-AF83-06EAB2285390}" type="pres">
      <dgm:prSet presAssocID="{784729E2-8617-446E-A128-A49393A58F21}" presName="parentText" presStyleLbl="node1" presStyleIdx="0" presStyleCnt="2">
        <dgm:presLayoutVars>
          <dgm:chMax val="0"/>
          <dgm:bulletEnabled val="1"/>
        </dgm:presLayoutVars>
      </dgm:prSet>
      <dgm:spPr/>
    </dgm:pt>
    <dgm:pt modelId="{4A7F1601-BCD5-4D9E-B55D-13698A99BAF4}" type="pres">
      <dgm:prSet presAssocID="{5761DCB3-6A47-448B-BC7D-B0F72534F40E}" presName="spacer" presStyleCnt="0"/>
      <dgm:spPr/>
    </dgm:pt>
    <dgm:pt modelId="{C28DCB33-68D7-417D-8058-720CB8F5BA0D}" type="pres">
      <dgm:prSet presAssocID="{721FC5D0-06A2-441E-82BC-9AD9D92E6C43}" presName="parentText" presStyleLbl="node1" presStyleIdx="1" presStyleCnt="2">
        <dgm:presLayoutVars>
          <dgm:chMax val="0"/>
          <dgm:bulletEnabled val="1"/>
        </dgm:presLayoutVars>
      </dgm:prSet>
      <dgm:spPr/>
    </dgm:pt>
  </dgm:ptLst>
  <dgm:cxnLst>
    <dgm:cxn modelId="{55A8570B-89E0-4F08-B2CF-5E7D303968C7}" srcId="{5D3F52B4-453D-4CA8-A93A-CA81BF678FE7}" destId="{784729E2-8617-446E-A128-A49393A58F21}" srcOrd="0" destOrd="0" parTransId="{08B67F38-FD19-47F4-B763-38FFD1013C29}" sibTransId="{5761DCB3-6A47-448B-BC7D-B0F72534F40E}"/>
    <dgm:cxn modelId="{2F03322D-E9BB-408C-B203-638A7708F03E}" type="presOf" srcId="{721FC5D0-06A2-441E-82BC-9AD9D92E6C43}" destId="{C28DCB33-68D7-417D-8058-720CB8F5BA0D}" srcOrd="0" destOrd="0" presId="urn:microsoft.com/office/officeart/2005/8/layout/vList2"/>
    <dgm:cxn modelId="{9016175E-A6F5-4939-B13C-9F6E455FF795}" type="presOf" srcId="{784729E2-8617-446E-A128-A49393A58F21}" destId="{5373FB12-BA93-4A28-AF83-06EAB2285390}" srcOrd="0" destOrd="0" presId="urn:microsoft.com/office/officeart/2005/8/layout/vList2"/>
    <dgm:cxn modelId="{A988B9C3-168C-4A16-930F-35F935C6574B}" type="presOf" srcId="{5D3F52B4-453D-4CA8-A93A-CA81BF678FE7}" destId="{827A81D8-3D52-45C2-B745-1EE1EA5CA8EE}" srcOrd="0" destOrd="0" presId="urn:microsoft.com/office/officeart/2005/8/layout/vList2"/>
    <dgm:cxn modelId="{089124E2-E3DC-473E-832F-D85BCD67264F}" srcId="{5D3F52B4-453D-4CA8-A93A-CA81BF678FE7}" destId="{721FC5D0-06A2-441E-82BC-9AD9D92E6C43}" srcOrd="1" destOrd="0" parTransId="{908B3233-468F-4F45-A790-4F594A75642D}" sibTransId="{89325DBB-39A1-491A-ADF5-BFF35E333629}"/>
    <dgm:cxn modelId="{F344626F-6C2E-4EFF-B6CC-EDCE8169D91C}" type="presParOf" srcId="{827A81D8-3D52-45C2-B745-1EE1EA5CA8EE}" destId="{5373FB12-BA93-4A28-AF83-06EAB2285390}" srcOrd="0" destOrd="0" presId="urn:microsoft.com/office/officeart/2005/8/layout/vList2"/>
    <dgm:cxn modelId="{A494AA5A-1AB4-4824-9774-4A4655EEE4FA}" type="presParOf" srcId="{827A81D8-3D52-45C2-B745-1EE1EA5CA8EE}" destId="{4A7F1601-BCD5-4D9E-B55D-13698A99BAF4}" srcOrd="1" destOrd="0" presId="urn:microsoft.com/office/officeart/2005/8/layout/vList2"/>
    <dgm:cxn modelId="{BD9661B7-4983-42E7-83B7-E10B8DC30549}" type="presParOf" srcId="{827A81D8-3D52-45C2-B745-1EE1EA5CA8EE}" destId="{C28DCB33-68D7-417D-8058-720CB8F5BA0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0783D61-B35A-4F4D-BC4A-D6EB1DFDFDA3}" type="doc">
      <dgm:prSet loTypeId="urn:microsoft.com/office/officeart/2005/8/layout/vProcess5" loCatId="process" qsTypeId="urn:microsoft.com/office/officeart/2005/8/quickstyle/simple2" qsCatId="simple" csTypeId="urn:microsoft.com/office/officeart/2005/8/colors/colorful2" csCatId="colorful" phldr="1"/>
      <dgm:spPr/>
      <dgm:t>
        <a:bodyPr/>
        <a:lstStyle/>
        <a:p>
          <a:endParaRPr lang="en-US"/>
        </a:p>
      </dgm:t>
    </dgm:pt>
    <dgm:pt modelId="{D142BB48-4EC6-462F-93B7-5F1FA4302E96}">
      <dgm:prSet/>
      <dgm:spPr/>
      <dgm:t>
        <a:bodyPr/>
        <a:lstStyle/>
        <a:p>
          <a:r>
            <a:rPr lang="en-US" dirty="0"/>
            <a:t>Developing Independent Learners</a:t>
          </a:r>
        </a:p>
      </dgm:t>
    </dgm:pt>
    <dgm:pt modelId="{3B04E49B-3C88-4133-B33C-792468D5E27C}" type="parTrans" cxnId="{1ECB8A42-295B-4E0D-8628-421A11C6A0C6}">
      <dgm:prSet/>
      <dgm:spPr/>
      <dgm:t>
        <a:bodyPr/>
        <a:lstStyle/>
        <a:p>
          <a:endParaRPr lang="en-US"/>
        </a:p>
      </dgm:t>
    </dgm:pt>
    <dgm:pt modelId="{B2214D21-089D-480A-B412-2DA3F99C04B6}" type="sibTrans" cxnId="{1ECB8A42-295B-4E0D-8628-421A11C6A0C6}">
      <dgm:prSet/>
      <dgm:spPr/>
      <dgm:t>
        <a:bodyPr/>
        <a:lstStyle/>
        <a:p>
          <a:endParaRPr lang="en-US"/>
        </a:p>
      </dgm:t>
    </dgm:pt>
    <dgm:pt modelId="{E950AE8D-FC44-4D32-AB40-3E631067748D}">
      <dgm:prSet/>
      <dgm:spPr/>
      <dgm:t>
        <a:bodyPr/>
        <a:lstStyle/>
        <a:p>
          <a:r>
            <a:rPr lang="en-US" dirty="0" err="1"/>
            <a:t>Osmington</a:t>
          </a:r>
          <a:r>
            <a:rPr lang="en-US" dirty="0"/>
            <a:t> Bay</a:t>
          </a:r>
        </a:p>
      </dgm:t>
    </dgm:pt>
    <dgm:pt modelId="{A202E37C-1497-45AE-A929-84100D2433F8}" type="parTrans" cxnId="{6B1A306C-2014-495D-A5C8-EC4D826A39D5}">
      <dgm:prSet/>
      <dgm:spPr/>
      <dgm:t>
        <a:bodyPr/>
        <a:lstStyle/>
        <a:p>
          <a:endParaRPr lang="en-US"/>
        </a:p>
      </dgm:t>
    </dgm:pt>
    <dgm:pt modelId="{E668045F-28DD-4980-9445-D477112B6FD6}" type="sibTrans" cxnId="{6B1A306C-2014-495D-A5C8-EC4D826A39D5}">
      <dgm:prSet/>
      <dgm:spPr/>
      <dgm:t>
        <a:bodyPr/>
        <a:lstStyle/>
        <a:p>
          <a:endParaRPr lang="en-US"/>
        </a:p>
      </dgm:t>
    </dgm:pt>
    <dgm:pt modelId="{DF3AE2C8-AF62-490D-A674-D89E5BDA839B}">
      <dgm:prSet/>
      <dgm:spPr/>
      <dgm:t>
        <a:bodyPr/>
        <a:lstStyle/>
        <a:p>
          <a:r>
            <a:rPr lang="en-US" dirty="0"/>
            <a:t>Developing greater independence.  Walking home.</a:t>
          </a:r>
        </a:p>
      </dgm:t>
    </dgm:pt>
    <dgm:pt modelId="{A847B7F4-72E3-4070-B34A-82F7A26BE83F}" type="parTrans" cxnId="{FDEA8D1C-AFE2-407F-9642-E17DF7510360}">
      <dgm:prSet/>
      <dgm:spPr/>
      <dgm:t>
        <a:bodyPr/>
        <a:lstStyle/>
        <a:p>
          <a:endParaRPr lang="en-US"/>
        </a:p>
      </dgm:t>
    </dgm:pt>
    <dgm:pt modelId="{D45E7671-1964-4AA1-8C65-E287D485D13C}" type="sibTrans" cxnId="{FDEA8D1C-AFE2-407F-9642-E17DF7510360}">
      <dgm:prSet/>
      <dgm:spPr/>
      <dgm:t>
        <a:bodyPr/>
        <a:lstStyle/>
        <a:p>
          <a:endParaRPr lang="en-US"/>
        </a:p>
      </dgm:t>
    </dgm:pt>
    <dgm:pt modelId="{6116FEF9-11F1-4CFA-8AED-BCA091A6B0BA}">
      <dgm:prSet/>
      <dgm:spPr/>
      <dgm:t>
        <a:bodyPr/>
        <a:lstStyle/>
        <a:p>
          <a:r>
            <a:rPr lang="en-US" dirty="0"/>
            <a:t>Greater responsibility and expectations – setting the example for the rest of the school.  Young Leaders.</a:t>
          </a:r>
        </a:p>
      </dgm:t>
    </dgm:pt>
    <dgm:pt modelId="{4241CBBF-2539-466E-AFEB-8DFE1D852929}" type="parTrans" cxnId="{49EACC36-4082-422D-837F-70D4E38A2907}">
      <dgm:prSet/>
      <dgm:spPr/>
      <dgm:t>
        <a:bodyPr/>
        <a:lstStyle/>
        <a:p>
          <a:endParaRPr lang="en-US"/>
        </a:p>
      </dgm:t>
    </dgm:pt>
    <dgm:pt modelId="{FD6D3C15-8E3C-4DBD-B142-0A307DE5568D}" type="sibTrans" cxnId="{49EACC36-4082-422D-837F-70D4E38A2907}">
      <dgm:prSet/>
      <dgm:spPr/>
      <dgm:t>
        <a:bodyPr/>
        <a:lstStyle/>
        <a:p>
          <a:endParaRPr lang="en-US"/>
        </a:p>
      </dgm:t>
    </dgm:pt>
    <dgm:pt modelId="{A9298D36-2BC7-450F-A9C7-2B6DD4BFD1DD}" type="pres">
      <dgm:prSet presAssocID="{70783D61-B35A-4F4D-BC4A-D6EB1DFDFDA3}" presName="outerComposite" presStyleCnt="0">
        <dgm:presLayoutVars>
          <dgm:chMax val="5"/>
          <dgm:dir/>
          <dgm:resizeHandles val="exact"/>
        </dgm:presLayoutVars>
      </dgm:prSet>
      <dgm:spPr/>
    </dgm:pt>
    <dgm:pt modelId="{6FF1F2BA-5A8D-467E-9552-B7F800B31342}" type="pres">
      <dgm:prSet presAssocID="{70783D61-B35A-4F4D-BC4A-D6EB1DFDFDA3}" presName="dummyMaxCanvas" presStyleCnt="0">
        <dgm:presLayoutVars/>
      </dgm:prSet>
      <dgm:spPr/>
    </dgm:pt>
    <dgm:pt modelId="{A63102D7-177C-4FD4-B3ED-19B6D0B5E77E}" type="pres">
      <dgm:prSet presAssocID="{70783D61-B35A-4F4D-BC4A-D6EB1DFDFDA3}" presName="FourNodes_1" presStyleLbl="node1" presStyleIdx="0" presStyleCnt="4">
        <dgm:presLayoutVars>
          <dgm:bulletEnabled val="1"/>
        </dgm:presLayoutVars>
      </dgm:prSet>
      <dgm:spPr/>
    </dgm:pt>
    <dgm:pt modelId="{CCC366D4-01F0-477D-9F5C-509C99B5E318}" type="pres">
      <dgm:prSet presAssocID="{70783D61-B35A-4F4D-BC4A-D6EB1DFDFDA3}" presName="FourNodes_2" presStyleLbl="node1" presStyleIdx="1" presStyleCnt="4">
        <dgm:presLayoutVars>
          <dgm:bulletEnabled val="1"/>
        </dgm:presLayoutVars>
      </dgm:prSet>
      <dgm:spPr/>
    </dgm:pt>
    <dgm:pt modelId="{099D23D1-1A3A-4A2F-B84E-BE274A9102E8}" type="pres">
      <dgm:prSet presAssocID="{70783D61-B35A-4F4D-BC4A-D6EB1DFDFDA3}" presName="FourNodes_3" presStyleLbl="node1" presStyleIdx="2" presStyleCnt="4">
        <dgm:presLayoutVars>
          <dgm:bulletEnabled val="1"/>
        </dgm:presLayoutVars>
      </dgm:prSet>
      <dgm:spPr/>
    </dgm:pt>
    <dgm:pt modelId="{36625723-838E-4952-8C82-DD17FD5F8798}" type="pres">
      <dgm:prSet presAssocID="{70783D61-B35A-4F4D-BC4A-D6EB1DFDFDA3}" presName="FourNodes_4" presStyleLbl="node1" presStyleIdx="3" presStyleCnt="4">
        <dgm:presLayoutVars>
          <dgm:bulletEnabled val="1"/>
        </dgm:presLayoutVars>
      </dgm:prSet>
      <dgm:spPr/>
    </dgm:pt>
    <dgm:pt modelId="{DD3BFA3F-4503-4965-AF04-2A5A756C11D7}" type="pres">
      <dgm:prSet presAssocID="{70783D61-B35A-4F4D-BC4A-D6EB1DFDFDA3}" presName="FourConn_1-2" presStyleLbl="fgAccFollowNode1" presStyleIdx="0" presStyleCnt="3">
        <dgm:presLayoutVars>
          <dgm:bulletEnabled val="1"/>
        </dgm:presLayoutVars>
      </dgm:prSet>
      <dgm:spPr/>
    </dgm:pt>
    <dgm:pt modelId="{FDF074E1-82E6-46F5-864A-0B4B642FFF30}" type="pres">
      <dgm:prSet presAssocID="{70783D61-B35A-4F4D-BC4A-D6EB1DFDFDA3}" presName="FourConn_2-3" presStyleLbl="fgAccFollowNode1" presStyleIdx="1" presStyleCnt="3">
        <dgm:presLayoutVars>
          <dgm:bulletEnabled val="1"/>
        </dgm:presLayoutVars>
      </dgm:prSet>
      <dgm:spPr/>
    </dgm:pt>
    <dgm:pt modelId="{0955F0D9-92E3-4521-A183-8BDF98B4CC38}" type="pres">
      <dgm:prSet presAssocID="{70783D61-B35A-4F4D-BC4A-D6EB1DFDFDA3}" presName="FourConn_3-4" presStyleLbl="fgAccFollowNode1" presStyleIdx="2" presStyleCnt="3">
        <dgm:presLayoutVars>
          <dgm:bulletEnabled val="1"/>
        </dgm:presLayoutVars>
      </dgm:prSet>
      <dgm:spPr/>
    </dgm:pt>
    <dgm:pt modelId="{6A573A6F-D891-48E2-AC6D-F96442F3AFAA}" type="pres">
      <dgm:prSet presAssocID="{70783D61-B35A-4F4D-BC4A-D6EB1DFDFDA3}" presName="FourNodes_1_text" presStyleLbl="node1" presStyleIdx="3" presStyleCnt="4">
        <dgm:presLayoutVars>
          <dgm:bulletEnabled val="1"/>
        </dgm:presLayoutVars>
      </dgm:prSet>
      <dgm:spPr/>
    </dgm:pt>
    <dgm:pt modelId="{E8BE00EA-B4E0-475C-A7C6-34E6D0A1D8C0}" type="pres">
      <dgm:prSet presAssocID="{70783D61-B35A-4F4D-BC4A-D6EB1DFDFDA3}" presName="FourNodes_2_text" presStyleLbl="node1" presStyleIdx="3" presStyleCnt="4">
        <dgm:presLayoutVars>
          <dgm:bulletEnabled val="1"/>
        </dgm:presLayoutVars>
      </dgm:prSet>
      <dgm:spPr/>
    </dgm:pt>
    <dgm:pt modelId="{3F0F339B-E12B-4E3B-AD0C-58EA323C18D8}" type="pres">
      <dgm:prSet presAssocID="{70783D61-B35A-4F4D-BC4A-D6EB1DFDFDA3}" presName="FourNodes_3_text" presStyleLbl="node1" presStyleIdx="3" presStyleCnt="4">
        <dgm:presLayoutVars>
          <dgm:bulletEnabled val="1"/>
        </dgm:presLayoutVars>
      </dgm:prSet>
      <dgm:spPr/>
    </dgm:pt>
    <dgm:pt modelId="{A81E70F6-200C-4E31-BFC0-D5079761B3D7}" type="pres">
      <dgm:prSet presAssocID="{70783D61-B35A-4F4D-BC4A-D6EB1DFDFDA3}" presName="FourNodes_4_text" presStyleLbl="node1" presStyleIdx="3" presStyleCnt="4">
        <dgm:presLayoutVars>
          <dgm:bulletEnabled val="1"/>
        </dgm:presLayoutVars>
      </dgm:prSet>
      <dgm:spPr/>
    </dgm:pt>
  </dgm:ptLst>
  <dgm:cxnLst>
    <dgm:cxn modelId="{69646811-9352-44AB-8C10-A42C4D88C81D}" type="presOf" srcId="{D142BB48-4EC6-462F-93B7-5F1FA4302E96}" destId="{6A573A6F-D891-48E2-AC6D-F96442F3AFAA}" srcOrd="1" destOrd="0" presId="urn:microsoft.com/office/officeart/2005/8/layout/vProcess5"/>
    <dgm:cxn modelId="{FDEA8D1C-AFE2-407F-9642-E17DF7510360}" srcId="{70783D61-B35A-4F4D-BC4A-D6EB1DFDFDA3}" destId="{DF3AE2C8-AF62-490D-A674-D89E5BDA839B}" srcOrd="2" destOrd="0" parTransId="{A847B7F4-72E3-4070-B34A-82F7A26BE83F}" sibTransId="{D45E7671-1964-4AA1-8C65-E287D485D13C}"/>
    <dgm:cxn modelId="{E4CFA41E-DD67-4A7D-A442-E675BB25D0C8}" type="presOf" srcId="{DF3AE2C8-AF62-490D-A674-D89E5BDA839B}" destId="{3F0F339B-E12B-4E3B-AD0C-58EA323C18D8}" srcOrd="1" destOrd="0" presId="urn:microsoft.com/office/officeart/2005/8/layout/vProcess5"/>
    <dgm:cxn modelId="{49EACC36-4082-422D-837F-70D4E38A2907}" srcId="{70783D61-B35A-4F4D-BC4A-D6EB1DFDFDA3}" destId="{6116FEF9-11F1-4CFA-8AED-BCA091A6B0BA}" srcOrd="3" destOrd="0" parTransId="{4241CBBF-2539-466E-AFEB-8DFE1D852929}" sibTransId="{FD6D3C15-8E3C-4DBD-B142-0A307DE5568D}"/>
    <dgm:cxn modelId="{79B03960-4E0B-4497-B572-8306621BF336}" type="presOf" srcId="{E950AE8D-FC44-4D32-AB40-3E631067748D}" destId="{E8BE00EA-B4E0-475C-A7C6-34E6D0A1D8C0}" srcOrd="1" destOrd="0" presId="urn:microsoft.com/office/officeart/2005/8/layout/vProcess5"/>
    <dgm:cxn modelId="{1ECB8A42-295B-4E0D-8628-421A11C6A0C6}" srcId="{70783D61-B35A-4F4D-BC4A-D6EB1DFDFDA3}" destId="{D142BB48-4EC6-462F-93B7-5F1FA4302E96}" srcOrd="0" destOrd="0" parTransId="{3B04E49B-3C88-4133-B33C-792468D5E27C}" sibTransId="{B2214D21-089D-480A-B412-2DA3F99C04B6}"/>
    <dgm:cxn modelId="{6B1A306C-2014-495D-A5C8-EC4D826A39D5}" srcId="{70783D61-B35A-4F4D-BC4A-D6EB1DFDFDA3}" destId="{E950AE8D-FC44-4D32-AB40-3E631067748D}" srcOrd="1" destOrd="0" parTransId="{A202E37C-1497-45AE-A929-84100D2433F8}" sibTransId="{E668045F-28DD-4980-9445-D477112B6FD6}"/>
    <dgm:cxn modelId="{8B1FCD57-8CB4-4657-A14F-54DB830B8CB5}" type="presOf" srcId="{B2214D21-089D-480A-B412-2DA3F99C04B6}" destId="{DD3BFA3F-4503-4965-AF04-2A5A756C11D7}" srcOrd="0" destOrd="0" presId="urn:microsoft.com/office/officeart/2005/8/layout/vProcess5"/>
    <dgm:cxn modelId="{276B6058-927C-46C2-8F56-44064CD0C234}" type="presOf" srcId="{D142BB48-4EC6-462F-93B7-5F1FA4302E96}" destId="{A63102D7-177C-4FD4-B3ED-19B6D0B5E77E}" srcOrd="0" destOrd="0" presId="urn:microsoft.com/office/officeart/2005/8/layout/vProcess5"/>
    <dgm:cxn modelId="{3CDE205A-0943-473F-8E1F-DAB0675A2E5C}" type="presOf" srcId="{DF3AE2C8-AF62-490D-A674-D89E5BDA839B}" destId="{099D23D1-1A3A-4A2F-B84E-BE274A9102E8}" srcOrd="0" destOrd="0" presId="urn:microsoft.com/office/officeart/2005/8/layout/vProcess5"/>
    <dgm:cxn modelId="{2521FAAB-5DCB-4B29-8976-47A8448BD409}" type="presOf" srcId="{E950AE8D-FC44-4D32-AB40-3E631067748D}" destId="{CCC366D4-01F0-477D-9F5C-509C99B5E318}" srcOrd="0" destOrd="0" presId="urn:microsoft.com/office/officeart/2005/8/layout/vProcess5"/>
    <dgm:cxn modelId="{B97DB0CE-765D-41D0-BD81-ADD9AF2E5BD2}" type="presOf" srcId="{6116FEF9-11F1-4CFA-8AED-BCA091A6B0BA}" destId="{36625723-838E-4952-8C82-DD17FD5F8798}" srcOrd="0" destOrd="0" presId="urn:microsoft.com/office/officeart/2005/8/layout/vProcess5"/>
    <dgm:cxn modelId="{AD7B38D9-F997-4906-AB8F-F9910CE04F30}" type="presOf" srcId="{E668045F-28DD-4980-9445-D477112B6FD6}" destId="{FDF074E1-82E6-46F5-864A-0B4B642FFF30}" srcOrd="0" destOrd="0" presId="urn:microsoft.com/office/officeart/2005/8/layout/vProcess5"/>
    <dgm:cxn modelId="{CC5EEFDA-4144-4051-AD94-951F93295A65}" type="presOf" srcId="{6116FEF9-11F1-4CFA-8AED-BCA091A6B0BA}" destId="{A81E70F6-200C-4E31-BFC0-D5079761B3D7}" srcOrd="1" destOrd="0" presId="urn:microsoft.com/office/officeart/2005/8/layout/vProcess5"/>
    <dgm:cxn modelId="{D5B186E1-D4E8-47D1-8DFB-532588D43BBE}" type="presOf" srcId="{70783D61-B35A-4F4D-BC4A-D6EB1DFDFDA3}" destId="{A9298D36-2BC7-450F-A9C7-2B6DD4BFD1DD}" srcOrd="0" destOrd="0" presId="urn:microsoft.com/office/officeart/2005/8/layout/vProcess5"/>
    <dgm:cxn modelId="{C32852ED-963C-41D9-B131-649BAD379294}" type="presOf" srcId="{D45E7671-1964-4AA1-8C65-E287D485D13C}" destId="{0955F0D9-92E3-4521-A183-8BDF98B4CC38}" srcOrd="0" destOrd="0" presId="urn:microsoft.com/office/officeart/2005/8/layout/vProcess5"/>
    <dgm:cxn modelId="{365F2078-159C-4421-85F8-7BEEBFE8653A}" type="presParOf" srcId="{A9298D36-2BC7-450F-A9C7-2B6DD4BFD1DD}" destId="{6FF1F2BA-5A8D-467E-9552-B7F800B31342}" srcOrd="0" destOrd="0" presId="urn:microsoft.com/office/officeart/2005/8/layout/vProcess5"/>
    <dgm:cxn modelId="{2D1E69D8-CDF8-467A-B1AF-9F0D1D08FCB7}" type="presParOf" srcId="{A9298D36-2BC7-450F-A9C7-2B6DD4BFD1DD}" destId="{A63102D7-177C-4FD4-B3ED-19B6D0B5E77E}" srcOrd="1" destOrd="0" presId="urn:microsoft.com/office/officeart/2005/8/layout/vProcess5"/>
    <dgm:cxn modelId="{499E7DD4-C4B4-4F2E-8F1E-1ABE881D661F}" type="presParOf" srcId="{A9298D36-2BC7-450F-A9C7-2B6DD4BFD1DD}" destId="{CCC366D4-01F0-477D-9F5C-509C99B5E318}" srcOrd="2" destOrd="0" presId="urn:microsoft.com/office/officeart/2005/8/layout/vProcess5"/>
    <dgm:cxn modelId="{3EC4663D-662D-430D-8A67-026B33751509}" type="presParOf" srcId="{A9298D36-2BC7-450F-A9C7-2B6DD4BFD1DD}" destId="{099D23D1-1A3A-4A2F-B84E-BE274A9102E8}" srcOrd="3" destOrd="0" presId="urn:microsoft.com/office/officeart/2005/8/layout/vProcess5"/>
    <dgm:cxn modelId="{D68D5255-7306-4F28-BCBB-B147EA20FE18}" type="presParOf" srcId="{A9298D36-2BC7-450F-A9C7-2B6DD4BFD1DD}" destId="{36625723-838E-4952-8C82-DD17FD5F8798}" srcOrd="4" destOrd="0" presId="urn:microsoft.com/office/officeart/2005/8/layout/vProcess5"/>
    <dgm:cxn modelId="{7DAABAEC-667C-47D1-A9A7-D6D574306823}" type="presParOf" srcId="{A9298D36-2BC7-450F-A9C7-2B6DD4BFD1DD}" destId="{DD3BFA3F-4503-4965-AF04-2A5A756C11D7}" srcOrd="5" destOrd="0" presId="urn:microsoft.com/office/officeart/2005/8/layout/vProcess5"/>
    <dgm:cxn modelId="{E2F88E47-615F-485E-B977-C860DD447B41}" type="presParOf" srcId="{A9298D36-2BC7-450F-A9C7-2B6DD4BFD1DD}" destId="{FDF074E1-82E6-46F5-864A-0B4B642FFF30}" srcOrd="6" destOrd="0" presId="urn:microsoft.com/office/officeart/2005/8/layout/vProcess5"/>
    <dgm:cxn modelId="{7FF63F94-E12C-4C96-AE10-8FE4D46A2721}" type="presParOf" srcId="{A9298D36-2BC7-450F-A9C7-2B6DD4BFD1DD}" destId="{0955F0D9-92E3-4521-A183-8BDF98B4CC38}" srcOrd="7" destOrd="0" presId="urn:microsoft.com/office/officeart/2005/8/layout/vProcess5"/>
    <dgm:cxn modelId="{638FC241-C8FA-4EC7-98FE-CF71F3A97243}" type="presParOf" srcId="{A9298D36-2BC7-450F-A9C7-2B6DD4BFD1DD}" destId="{6A573A6F-D891-48E2-AC6D-F96442F3AFAA}" srcOrd="8" destOrd="0" presId="urn:microsoft.com/office/officeart/2005/8/layout/vProcess5"/>
    <dgm:cxn modelId="{BFC205D2-4413-4CF1-870E-0986D100BA71}" type="presParOf" srcId="{A9298D36-2BC7-450F-A9C7-2B6DD4BFD1DD}" destId="{E8BE00EA-B4E0-475C-A7C6-34E6D0A1D8C0}" srcOrd="9" destOrd="0" presId="urn:microsoft.com/office/officeart/2005/8/layout/vProcess5"/>
    <dgm:cxn modelId="{9691641D-F538-40E6-BEF9-B959EA9447E0}" type="presParOf" srcId="{A9298D36-2BC7-450F-A9C7-2B6DD4BFD1DD}" destId="{3F0F339B-E12B-4E3B-AD0C-58EA323C18D8}" srcOrd="10" destOrd="0" presId="urn:microsoft.com/office/officeart/2005/8/layout/vProcess5"/>
    <dgm:cxn modelId="{A591494E-1047-43F6-9026-50E8AA428361}" type="presParOf" srcId="{A9298D36-2BC7-450F-A9C7-2B6DD4BFD1DD}" destId="{A81E70F6-200C-4E31-BFC0-D5079761B3D7}"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067DF7-AC45-4EBD-856F-23D90D9735A9}" type="doc">
      <dgm:prSet loTypeId="urn:microsoft.com/office/officeart/2008/layout/LinedList" loCatId="list" qsTypeId="urn:microsoft.com/office/officeart/2005/8/quickstyle/simple2" qsCatId="simple" csTypeId="urn:microsoft.com/office/officeart/2005/8/colors/colorful1" csCatId="colorful" phldr="1"/>
      <dgm:spPr/>
      <dgm:t>
        <a:bodyPr/>
        <a:lstStyle/>
        <a:p>
          <a:endParaRPr lang="en-US"/>
        </a:p>
      </dgm:t>
    </dgm:pt>
    <dgm:pt modelId="{EAFF0079-6D3B-4903-BAE3-B9383D12081C}">
      <dgm:prSet/>
      <dgm:spPr/>
      <dgm:t>
        <a:bodyPr/>
        <a:lstStyle/>
        <a:p>
          <a:r>
            <a:rPr lang="en-US" b="1" u="sng" dirty="0"/>
            <a:t>History &amp; Geography:</a:t>
          </a:r>
          <a:endParaRPr lang="en-US" dirty="0"/>
        </a:p>
      </dgm:t>
    </dgm:pt>
    <dgm:pt modelId="{67D33703-7257-4822-AC5C-29DCBE5C0659}" type="parTrans" cxnId="{1BF7D824-38EC-4D94-BB8B-BCE10E91E8AB}">
      <dgm:prSet/>
      <dgm:spPr/>
      <dgm:t>
        <a:bodyPr/>
        <a:lstStyle/>
        <a:p>
          <a:endParaRPr lang="en-US"/>
        </a:p>
      </dgm:t>
    </dgm:pt>
    <dgm:pt modelId="{BE3D1B1B-787F-4ECE-86FD-36A6B6D80FD6}" type="sibTrans" cxnId="{1BF7D824-38EC-4D94-BB8B-BCE10E91E8AB}">
      <dgm:prSet/>
      <dgm:spPr/>
      <dgm:t>
        <a:bodyPr/>
        <a:lstStyle/>
        <a:p>
          <a:endParaRPr lang="en-US"/>
        </a:p>
      </dgm:t>
    </dgm:pt>
    <dgm:pt modelId="{CA9BB7EA-8760-4683-BD3B-EEF913910738}">
      <dgm:prSet/>
      <dgm:spPr/>
      <dgm:t>
        <a:bodyPr/>
        <a:lstStyle/>
        <a:p>
          <a:r>
            <a:rPr lang="en-US" dirty="0"/>
            <a:t>Term 1 – Trade in Bristol</a:t>
          </a:r>
        </a:p>
        <a:p>
          <a:r>
            <a:rPr lang="en-US" dirty="0"/>
            <a:t>Term 2 – </a:t>
          </a:r>
          <a:r>
            <a:rPr lang="en-GB" dirty="0"/>
            <a:t>Informal settlements</a:t>
          </a:r>
          <a:endParaRPr lang="en-US" dirty="0"/>
        </a:p>
      </dgm:t>
    </dgm:pt>
    <dgm:pt modelId="{9155746B-CD57-40A0-98D7-C31BA385D787}" type="parTrans" cxnId="{166CD099-F453-46A9-A5D9-8E7828936DDA}">
      <dgm:prSet/>
      <dgm:spPr/>
      <dgm:t>
        <a:bodyPr/>
        <a:lstStyle/>
        <a:p>
          <a:endParaRPr lang="en-US"/>
        </a:p>
      </dgm:t>
    </dgm:pt>
    <dgm:pt modelId="{3B861195-87CE-4186-AB9B-7E1754E465A8}" type="sibTrans" cxnId="{166CD099-F453-46A9-A5D9-8E7828936DDA}">
      <dgm:prSet/>
      <dgm:spPr/>
      <dgm:t>
        <a:bodyPr/>
        <a:lstStyle/>
        <a:p>
          <a:endParaRPr lang="en-US"/>
        </a:p>
      </dgm:t>
    </dgm:pt>
    <dgm:pt modelId="{0FDEBB46-69E2-486E-91AA-1A6D42F3090E}">
      <dgm:prSet/>
      <dgm:spPr/>
      <dgm:t>
        <a:bodyPr/>
        <a:lstStyle/>
        <a:p>
          <a:r>
            <a:rPr lang="en-US" dirty="0"/>
            <a:t>Term 3 – Benin</a:t>
          </a:r>
        </a:p>
        <a:p>
          <a:r>
            <a:rPr lang="en-US" dirty="0"/>
            <a:t>Term 4 - </a:t>
          </a:r>
          <a:r>
            <a:rPr lang="en-GB" dirty="0"/>
            <a:t>Earthquakes </a:t>
          </a:r>
          <a:endParaRPr lang="en-US" dirty="0"/>
        </a:p>
      </dgm:t>
    </dgm:pt>
    <dgm:pt modelId="{1E51ABE8-472B-4131-87D2-23AB96B6BCF4}" type="parTrans" cxnId="{1C2EA65D-2D4A-425B-B067-C19862376A98}">
      <dgm:prSet/>
      <dgm:spPr/>
      <dgm:t>
        <a:bodyPr/>
        <a:lstStyle/>
        <a:p>
          <a:endParaRPr lang="en-US"/>
        </a:p>
      </dgm:t>
    </dgm:pt>
    <dgm:pt modelId="{63A4E1E3-0203-4C86-8CF3-5BA7CD4F5C2C}" type="sibTrans" cxnId="{1C2EA65D-2D4A-425B-B067-C19862376A98}">
      <dgm:prSet/>
      <dgm:spPr/>
      <dgm:t>
        <a:bodyPr/>
        <a:lstStyle/>
        <a:p>
          <a:endParaRPr lang="en-US"/>
        </a:p>
      </dgm:t>
    </dgm:pt>
    <dgm:pt modelId="{3B022DC2-C059-427C-A5DC-A53922C6B5BE}">
      <dgm:prSet/>
      <dgm:spPr/>
      <dgm:t>
        <a:bodyPr/>
        <a:lstStyle/>
        <a:p>
          <a:r>
            <a:rPr lang="en-US" dirty="0"/>
            <a:t>Term 5 – Democracy in Ancient Greece</a:t>
          </a:r>
        </a:p>
        <a:p>
          <a:r>
            <a:rPr lang="en-US" dirty="0"/>
            <a:t>Term 6 – </a:t>
          </a:r>
          <a:r>
            <a:rPr lang="en-GB" dirty="0"/>
            <a:t>Renewable and non-renewable energy</a:t>
          </a:r>
          <a:endParaRPr lang="en-US" dirty="0"/>
        </a:p>
      </dgm:t>
    </dgm:pt>
    <dgm:pt modelId="{AA81E95D-FDA8-498E-BFA8-8216CD7D3756}" type="parTrans" cxnId="{7A992D9C-695E-467F-A78A-D7E67E0D19A7}">
      <dgm:prSet/>
      <dgm:spPr/>
      <dgm:t>
        <a:bodyPr/>
        <a:lstStyle/>
        <a:p>
          <a:endParaRPr lang="en-US"/>
        </a:p>
      </dgm:t>
    </dgm:pt>
    <dgm:pt modelId="{AB3CD167-1596-45BE-9953-F5A167B6103C}" type="sibTrans" cxnId="{7A992D9C-695E-467F-A78A-D7E67E0D19A7}">
      <dgm:prSet/>
      <dgm:spPr/>
      <dgm:t>
        <a:bodyPr/>
        <a:lstStyle/>
        <a:p>
          <a:endParaRPr lang="en-US"/>
        </a:p>
      </dgm:t>
    </dgm:pt>
    <dgm:pt modelId="{E46EAF6C-28CC-4736-A993-054151797109}" type="pres">
      <dgm:prSet presAssocID="{60067DF7-AC45-4EBD-856F-23D90D9735A9}" presName="vert0" presStyleCnt="0">
        <dgm:presLayoutVars>
          <dgm:dir/>
          <dgm:animOne val="branch"/>
          <dgm:animLvl val="lvl"/>
        </dgm:presLayoutVars>
      </dgm:prSet>
      <dgm:spPr/>
    </dgm:pt>
    <dgm:pt modelId="{46CF2141-A49F-4BF0-8C92-2490A7D44A3E}" type="pres">
      <dgm:prSet presAssocID="{EAFF0079-6D3B-4903-BAE3-B9383D12081C}" presName="thickLine" presStyleLbl="alignNode1" presStyleIdx="0" presStyleCnt="4"/>
      <dgm:spPr/>
    </dgm:pt>
    <dgm:pt modelId="{A52E8C9D-0F7A-4C4B-B06A-A0D2247507C2}" type="pres">
      <dgm:prSet presAssocID="{EAFF0079-6D3B-4903-BAE3-B9383D12081C}" presName="horz1" presStyleCnt="0"/>
      <dgm:spPr/>
    </dgm:pt>
    <dgm:pt modelId="{C9733DFB-2195-4CA2-A65D-C6CAFBFFFD62}" type="pres">
      <dgm:prSet presAssocID="{EAFF0079-6D3B-4903-BAE3-B9383D12081C}" presName="tx1" presStyleLbl="revTx" presStyleIdx="0" presStyleCnt="4"/>
      <dgm:spPr/>
    </dgm:pt>
    <dgm:pt modelId="{4676FA37-79DF-4842-99A9-1142D47807C9}" type="pres">
      <dgm:prSet presAssocID="{EAFF0079-6D3B-4903-BAE3-B9383D12081C}" presName="vert1" presStyleCnt="0"/>
      <dgm:spPr/>
    </dgm:pt>
    <dgm:pt modelId="{80CA5A9A-23FE-40FC-91CC-5760CED49CD0}" type="pres">
      <dgm:prSet presAssocID="{CA9BB7EA-8760-4683-BD3B-EEF913910738}" presName="thickLine" presStyleLbl="alignNode1" presStyleIdx="1" presStyleCnt="4"/>
      <dgm:spPr/>
    </dgm:pt>
    <dgm:pt modelId="{FB9AA62B-B028-4EDE-BA2A-8AA3151E2578}" type="pres">
      <dgm:prSet presAssocID="{CA9BB7EA-8760-4683-BD3B-EEF913910738}" presName="horz1" presStyleCnt="0"/>
      <dgm:spPr/>
    </dgm:pt>
    <dgm:pt modelId="{A4A2A094-1BC9-4344-9629-4240D3D447E0}" type="pres">
      <dgm:prSet presAssocID="{CA9BB7EA-8760-4683-BD3B-EEF913910738}" presName="tx1" presStyleLbl="revTx" presStyleIdx="1" presStyleCnt="4"/>
      <dgm:spPr/>
    </dgm:pt>
    <dgm:pt modelId="{AF516B2F-94A9-43E7-A3C7-D6A2810E5204}" type="pres">
      <dgm:prSet presAssocID="{CA9BB7EA-8760-4683-BD3B-EEF913910738}" presName="vert1" presStyleCnt="0"/>
      <dgm:spPr/>
    </dgm:pt>
    <dgm:pt modelId="{3964DCA9-F035-4F6B-B0F5-ADB97220F4FA}" type="pres">
      <dgm:prSet presAssocID="{0FDEBB46-69E2-486E-91AA-1A6D42F3090E}" presName="thickLine" presStyleLbl="alignNode1" presStyleIdx="2" presStyleCnt="4"/>
      <dgm:spPr/>
    </dgm:pt>
    <dgm:pt modelId="{B2ECD58F-4675-43DF-B90D-5C2F97B8B526}" type="pres">
      <dgm:prSet presAssocID="{0FDEBB46-69E2-486E-91AA-1A6D42F3090E}" presName="horz1" presStyleCnt="0"/>
      <dgm:spPr/>
    </dgm:pt>
    <dgm:pt modelId="{CC74EE53-E480-4CAB-B0BA-FDD8E9131342}" type="pres">
      <dgm:prSet presAssocID="{0FDEBB46-69E2-486E-91AA-1A6D42F3090E}" presName="tx1" presStyleLbl="revTx" presStyleIdx="2" presStyleCnt="4"/>
      <dgm:spPr/>
    </dgm:pt>
    <dgm:pt modelId="{014A3AFA-4A2F-4375-87DD-E95C1EF7874C}" type="pres">
      <dgm:prSet presAssocID="{0FDEBB46-69E2-486E-91AA-1A6D42F3090E}" presName="vert1" presStyleCnt="0"/>
      <dgm:spPr/>
    </dgm:pt>
    <dgm:pt modelId="{38D1E81F-01E9-4D3B-8C40-41B695DBD73C}" type="pres">
      <dgm:prSet presAssocID="{3B022DC2-C059-427C-A5DC-A53922C6B5BE}" presName="thickLine" presStyleLbl="alignNode1" presStyleIdx="3" presStyleCnt="4"/>
      <dgm:spPr/>
    </dgm:pt>
    <dgm:pt modelId="{317FDFC7-FA2A-4E7E-8A12-4D89157C98DF}" type="pres">
      <dgm:prSet presAssocID="{3B022DC2-C059-427C-A5DC-A53922C6B5BE}" presName="horz1" presStyleCnt="0"/>
      <dgm:spPr/>
    </dgm:pt>
    <dgm:pt modelId="{D1013087-FBFB-4798-B9A0-D350B177D5E7}" type="pres">
      <dgm:prSet presAssocID="{3B022DC2-C059-427C-A5DC-A53922C6B5BE}" presName="tx1" presStyleLbl="revTx" presStyleIdx="3" presStyleCnt="4"/>
      <dgm:spPr/>
    </dgm:pt>
    <dgm:pt modelId="{D909304C-6EBA-439C-AC44-08127528778E}" type="pres">
      <dgm:prSet presAssocID="{3B022DC2-C059-427C-A5DC-A53922C6B5BE}" presName="vert1" presStyleCnt="0"/>
      <dgm:spPr/>
    </dgm:pt>
  </dgm:ptLst>
  <dgm:cxnLst>
    <dgm:cxn modelId="{1BF7D824-38EC-4D94-BB8B-BCE10E91E8AB}" srcId="{60067DF7-AC45-4EBD-856F-23D90D9735A9}" destId="{EAFF0079-6D3B-4903-BAE3-B9383D12081C}" srcOrd="0" destOrd="0" parTransId="{67D33703-7257-4822-AC5C-29DCBE5C0659}" sibTransId="{BE3D1B1B-787F-4ECE-86FD-36A6B6D80FD6}"/>
    <dgm:cxn modelId="{E1056640-B3D4-48B7-864F-1D75486249FF}" type="presOf" srcId="{60067DF7-AC45-4EBD-856F-23D90D9735A9}" destId="{E46EAF6C-28CC-4736-A993-054151797109}" srcOrd="0" destOrd="0" presId="urn:microsoft.com/office/officeart/2008/layout/LinedList"/>
    <dgm:cxn modelId="{1C2EA65D-2D4A-425B-B067-C19862376A98}" srcId="{60067DF7-AC45-4EBD-856F-23D90D9735A9}" destId="{0FDEBB46-69E2-486E-91AA-1A6D42F3090E}" srcOrd="2" destOrd="0" parTransId="{1E51ABE8-472B-4131-87D2-23AB96B6BCF4}" sibTransId="{63A4E1E3-0203-4C86-8CF3-5BA7CD4F5C2C}"/>
    <dgm:cxn modelId="{166CD099-F453-46A9-A5D9-8E7828936DDA}" srcId="{60067DF7-AC45-4EBD-856F-23D90D9735A9}" destId="{CA9BB7EA-8760-4683-BD3B-EEF913910738}" srcOrd="1" destOrd="0" parTransId="{9155746B-CD57-40A0-98D7-C31BA385D787}" sibTransId="{3B861195-87CE-4186-AB9B-7E1754E465A8}"/>
    <dgm:cxn modelId="{5FC5D399-48EE-455B-8084-A4BB9BC19B71}" type="presOf" srcId="{0FDEBB46-69E2-486E-91AA-1A6D42F3090E}" destId="{CC74EE53-E480-4CAB-B0BA-FDD8E9131342}" srcOrd="0" destOrd="0" presId="urn:microsoft.com/office/officeart/2008/layout/LinedList"/>
    <dgm:cxn modelId="{7A992D9C-695E-467F-A78A-D7E67E0D19A7}" srcId="{60067DF7-AC45-4EBD-856F-23D90D9735A9}" destId="{3B022DC2-C059-427C-A5DC-A53922C6B5BE}" srcOrd="3" destOrd="0" parTransId="{AA81E95D-FDA8-498E-BFA8-8216CD7D3756}" sibTransId="{AB3CD167-1596-45BE-9953-F5A167B6103C}"/>
    <dgm:cxn modelId="{FC4B1FB5-1FF4-4C16-92A1-B504C8FD767C}" type="presOf" srcId="{CA9BB7EA-8760-4683-BD3B-EEF913910738}" destId="{A4A2A094-1BC9-4344-9629-4240D3D447E0}" srcOrd="0" destOrd="0" presId="urn:microsoft.com/office/officeart/2008/layout/LinedList"/>
    <dgm:cxn modelId="{8F268DF2-80B5-4BA8-8B85-3499E4F81542}" type="presOf" srcId="{3B022DC2-C059-427C-A5DC-A53922C6B5BE}" destId="{D1013087-FBFB-4798-B9A0-D350B177D5E7}" srcOrd="0" destOrd="0" presId="urn:microsoft.com/office/officeart/2008/layout/LinedList"/>
    <dgm:cxn modelId="{A21AB2FD-28CD-4463-982D-0AC5510A272C}" type="presOf" srcId="{EAFF0079-6D3B-4903-BAE3-B9383D12081C}" destId="{C9733DFB-2195-4CA2-A65D-C6CAFBFFFD62}" srcOrd="0" destOrd="0" presId="urn:microsoft.com/office/officeart/2008/layout/LinedList"/>
    <dgm:cxn modelId="{3F530EC3-2DDD-480D-925B-F236C9C9A545}" type="presParOf" srcId="{E46EAF6C-28CC-4736-A993-054151797109}" destId="{46CF2141-A49F-4BF0-8C92-2490A7D44A3E}" srcOrd="0" destOrd="0" presId="urn:microsoft.com/office/officeart/2008/layout/LinedList"/>
    <dgm:cxn modelId="{E0609E36-EAFE-4E7D-9E66-A7E0D18CAFD7}" type="presParOf" srcId="{E46EAF6C-28CC-4736-A993-054151797109}" destId="{A52E8C9D-0F7A-4C4B-B06A-A0D2247507C2}" srcOrd="1" destOrd="0" presId="urn:microsoft.com/office/officeart/2008/layout/LinedList"/>
    <dgm:cxn modelId="{EA912317-E712-4CE7-8C5F-D7FCCF69BEDA}" type="presParOf" srcId="{A52E8C9D-0F7A-4C4B-B06A-A0D2247507C2}" destId="{C9733DFB-2195-4CA2-A65D-C6CAFBFFFD62}" srcOrd="0" destOrd="0" presId="urn:microsoft.com/office/officeart/2008/layout/LinedList"/>
    <dgm:cxn modelId="{C52F8559-D11C-442D-AF9D-652326AD0D90}" type="presParOf" srcId="{A52E8C9D-0F7A-4C4B-B06A-A0D2247507C2}" destId="{4676FA37-79DF-4842-99A9-1142D47807C9}" srcOrd="1" destOrd="0" presId="urn:microsoft.com/office/officeart/2008/layout/LinedList"/>
    <dgm:cxn modelId="{36CE9032-A726-45B4-A7C9-2B56A0DD9437}" type="presParOf" srcId="{E46EAF6C-28CC-4736-A993-054151797109}" destId="{80CA5A9A-23FE-40FC-91CC-5760CED49CD0}" srcOrd="2" destOrd="0" presId="urn:microsoft.com/office/officeart/2008/layout/LinedList"/>
    <dgm:cxn modelId="{FFBAC6F6-BBBA-4493-9FA6-0E061707B03F}" type="presParOf" srcId="{E46EAF6C-28CC-4736-A993-054151797109}" destId="{FB9AA62B-B028-4EDE-BA2A-8AA3151E2578}" srcOrd="3" destOrd="0" presId="urn:microsoft.com/office/officeart/2008/layout/LinedList"/>
    <dgm:cxn modelId="{F2CF8AAF-C756-4C0C-9C74-C21E80B02D59}" type="presParOf" srcId="{FB9AA62B-B028-4EDE-BA2A-8AA3151E2578}" destId="{A4A2A094-1BC9-4344-9629-4240D3D447E0}" srcOrd="0" destOrd="0" presId="urn:microsoft.com/office/officeart/2008/layout/LinedList"/>
    <dgm:cxn modelId="{B77D63AD-C68D-4966-9D7A-3A17B0C2F8C9}" type="presParOf" srcId="{FB9AA62B-B028-4EDE-BA2A-8AA3151E2578}" destId="{AF516B2F-94A9-43E7-A3C7-D6A2810E5204}" srcOrd="1" destOrd="0" presId="urn:microsoft.com/office/officeart/2008/layout/LinedList"/>
    <dgm:cxn modelId="{1E82A80C-133B-4140-8FE4-42F00BA802A5}" type="presParOf" srcId="{E46EAF6C-28CC-4736-A993-054151797109}" destId="{3964DCA9-F035-4F6B-B0F5-ADB97220F4FA}" srcOrd="4" destOrd="0" presId="urn:microsoft.com/office/officeart/2008/layout/LinedList"/>
    <dgm:cxn modelId="{D8E8E27B-A810-42F4-BBFD-B5389ABFA7E8}" type="presParOf" srcId="{E46EAF6C-28CC-4736-A993-054151797109}" destId="{B2ECD58F-4675-43DF-B90D-5C2F97B8B526}" srcOrd="5" destOrd="0" presId="urn:microsoft.com/office/officeart/2008/layout/LinedList"/>
    <dgm:cxn modelId="{A9FE5BED-A5AE-4C22-964A-D49909EA90E2}" type="presParOf" srcId="{B2ECD58F-4675-43DF-B90D-5C2F97B8B526}" destId="{CC74EE53-E480-4CAB-B0BA-FDD8E9131342}" srcOrd="0" destOrd="0" presId="urn:microsoft.com/office/officeart/2008/layout/LinedList"/>
    <dgm:cxn modelId="{B27D7704-35B8-4C59-A01D-060EC501A460}" type="presParOf" srcId="{B2ECD58F-4675-43DF-B90D-5C2F97B8B526}" destId="{014A3AFA-4A2F-4375-87DD-E95C1EF7874C}" srcOrd="1" destOrd="0" presId="urn:microsoft.com/office/officeart/2008/layout/LinedList"/>
    <dgm:cxn modelId="{665C4CC3-4D21-44BF-ADCA-9CB51029C715}" type="presParOf" srcId="{E46EAF6C-28CC-4736-A993-054151797109}" destId="{38D1E81F-01E9-4D3B-8C40-41B695DBD73C}" srcOrd="6" destOrd="0" presId="urn:microsoft.com/office/officeart/2008/layout/LinedList"/>
    <dgm:cxn modelId="{B9A44CE4-8DEA-48A9-8DB7-BCDD40841EEA}" type="presParOf" srcId="{E46EAF6C-28CC-4736-A993-054151797109}" destId="{317FDFC7-FA2A-4E7E-8A12-4D89157C98DF}" srcOrd="7" destOrd="0" presId="urn:microsoft.com/office/officeart/2008/layout/LinedList"/>
    <dgm:cxn modelId="{951AF1FA-121C-43CE-BCCE-4BB694F30833}" type="presParOf" srcId="{317FDFC7-FA2A-4E7E-8A12-4D89157C98DF}" destId="{D1013087-FBFB-4798-B9A0-D350B177D5E7}" srcOrd="0" destOrd="0" presId="urn:microsoft.com/office/officeart/2008/layout/LinedList"/>
    <dgm:cxn modelId="{BFDB9F14-4EDD-4C2F-8F7F-9E1A96621484}" type="presParOf" srcId="{317FDFC7-FA2A-4E7E-8A12-4D89157C98DF}" destId="{D909304C-6EBA-439C-AC44-08127528778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6DD472B-B69C-4148-9027-9470B33B1C2F}" type="doc">
      <dgm:prSet loTypeId="urn:microsoft.com/office/officeart/2005/8/layout/vProcess5" loCatId="process" qsTypeId="urn:microsoft.com/office/officeart/2005/8/quickstyle/simple2" qsCatId="simple" csTypeId="urn:microsoft.com/office/officeart/2005/8/colors/colorful2" csCatId="colorful" phldr="1"/>
      <dgm:spPr/>
      <dgm:t>
        <a:bodyPr/>
        <a:lstStyle/>
        <a:p>
          <a:endParaRPr lang="en-US"/>
        </a:p>
      </dgm:t>
    </dgm:pt>
    <dgm:pt modelId="{58839FB5-5110-4626-A6E2-C287B3E45D17}">
      <dgm:prSet/>
      <dgm:spPr/>
      <dgm:t>
        <a:bodyPr/>
        <a:lstStyle/>
        <a:p>
          <a:r>
            <a:rPr lang="en-US" dirty="0"/>
            <a:t>Term 1 – swimming lessons every Friday this term starting Friday 11</a:t>
          </a:r>
          <a:r>
            <a:rPr lang="en-US" baseline="30000" dirty="0"/>
            <a:t>th</a:t>
          </a:r>
          <a:r>
            <a:rPr lang="en-US" dirty="0"/>
            <a:t> September 2024. Please bring swimming kit in a bag.</a:t>
          </a:r>
        </a:p>
      </dgm:t>
    </dgm:pt>
    <dgm:pt modelId="{CFC7A68D-E0E1-4943-8F18-DC5AAC8C88DB}" type="parTrans" cxnId="{A8A35D6A-2596-487B-96C8-24B32E31BC8C}">
      <dgm:prSet/>
      <dgm:spPr/>
      <dgm:t>
        <a:bodyPr/>
        <a:lstStyle/>
        <a:p>
          <a:endParaRPr lang="en-US"/>
        </a:p>
      </dgm:t>
    </dgm:pt>
    <dgm:pt modelId="{05C37809-A4CA-40BA-BFC3-BE18FB6E0746}" type="sibTrans" cxnId="{A8A35D6A-2596-487B-96C8-24B32E31BC8C}">
      <dgm:prSet/>
      <dgm:spPr/>
      <dgm:t>
        <a:bodyPr/>
        <a:lstStyle/>
        <a:p>
          <a:endParaRPr lang="en-US"/>
        </a:p>
      </dgm:t>
    </dgm:pt>
    <dgm:pt modelId="{C4E045CD-4FD8-48A4-B094-CA5405FCCC38}">
      <dgm:prSet/>
      <dgm:spPr/>
      <dgm:t>
        <a:bodyPr/>
        <a:lstStyle/>
        <a:p>
          <a:r>
            <a:rPr lang="en-US" dirty="0"/>
            <a:t>Please make sure the correct PE kit is in school every day – we will send it home at the end of each term.</a:t>
          </a:r>
        </a:p>
      </dgm:t>
    </dgm:pt>
    <dgm:pt modelId="{72622431-861B-48E7-8CC0-F024BBD5BDA2}" type="parTrans" cxnId="{A1F36B35-566A-4B24-AC7D-96B95D16E842}">
      <dgm:prSet/>
      <dgm:spPr/>
      <dgm:t>
        <a:bodyPr/>
        <a:lstStyle/>
        <a:p>
          <a:endParaRPr lang="en-US"/>
        </a:p>
      </dgm:t>
    </dgm:pt>
    <dgm:pt modelId="{D55B7857-E251-41AB-BE51-9D69F52262E9}" type="sibTrans" cxnId="{A1F36B35-566A-4B24-AC7D-96B95D16E842}">
      <dgm:prSet/>
      <dgm:spPr/>
      <dgm:t>
        <a:bodyPr/>
        <a:lstStyle/>
        <a:p>
          <a:endParaRPr lang="en-US"/>
        </a:p>
      </dgm:t>
    </dgm:pt>
    <dgm:pt modelId="{96303BBE-AC96-4D38-86A2-5CB375EA9AC8}">
      <dgm:prSet/>
      <dgm:spPr/>
      <dgm:t>
        <a:bodyPr/>
        <a:lstStyle/>
        <a:p>
          <a:r>
            <a:rPr lang="en-US" dirty="0"/>
            <a:t>Homework: </a:t>
          </a:r>
          <a:r>
            <a:rPr lang="en-US" dirty="0" err="1"/>
            <a:t>Maths</a:t>
          </a:r>
          <a:r>
            <a:rPr lang="en-US" dirty="0"/>
            <a:t> = TT Rockstars. </a:t>
          </a:r>
        </a:p>
        <a:p>
          <a:r>
            <a:rPr lang="en-US" dirty="0"/>
            <a:t>Reading = Please read 5 times a week to an adult and get it signed. </a:t>
          </a:r>
        </a:p>
      </dgm:t>
    </dgm:pt>
    <dgm:pt modelId="{D0442ABC-0206-4253-B21E-B766D3090D29}" type="parTrans" cxnId="{50B5C49B-F5E7-4C2C-867C-0C28716FF1EA}">
      <dgm:prSet/>
      <dgm:spPr/>
      <dgm:t>
        <a:bodyPr/>
        <a:lstStyle/>
        <a:p>
          <a:endParaRPr lang="en-US"/>
        </a:p>
      </dgm:t>
    </dgm:pt>
    <dgm:pt modelId="{7A995681-D638-497B-A02D-6A66BAE990A1}" type="sibTrans" cxnId="{50B5C49B-F5E7-4C2C-867C-0C28716FF1EA}">
      <dgm:prSet/>
      <dgm:spPr/>
      <dgm:t>
        <a:bodyPr/>
        <a:lstStyle/>
        <a:p>
          <a:endParaRPr lang="en-US"/>
        </a:p>
      </dgm:t>
    </dgm:pt>
    <dgm:pt modelId="{9CC9CBC0-56ED-45F4-A33C-314236860567}">
      <dgm:prSet/>
      <dgm:spPr/>
      <dgm:t>
        <a:bodyPr/>
        <a:lstStyle/>
        <a:p>
          <a:r>
            <a:rPr lang="en-US"/>
            <a:t>If you haven’t already, please send back your forms for how your children will get home from school and permission slips to watch PG films.</a:t>
          </a:r>
        </a:p>
      </dgm:t>
    </dgm:pt>
    <dgm:pt modelId="{12A799F1-9617-47A0-AA21-5CF48FC16309}" type="parTrans" cxnId="{141DFDA8-67FD-4507-8BBD-A70960A7C0B0}">
      <dgm:prSet/>
      <dgm:spPr/>
      <dgm:t>
        <a:bodyPr/>
        <a:lstStyle/>
        <a:p>
          <a:endParaRPr lang="en-US"/>
        </a:p>
      </dgm:t>
    </dgm:pt>
    <dgm:pt modelId="{FC1F7634-1B82-49B2-A570-ADCE0744B283}" type="sibTrans" cxnId="{141DFDA8-67FD-4507-8BBD-A70960A7C0B0}">
      <dgm:prSet/>
      <dgm:spPr/>
      <dgm:t>
        <a:bodyPr/>
        <a:lstStyle/>
        <a:p>
          <a:endParaRPr lang="en-US"/>
        </a:p>
      </dgm:t>
    </dgm:pt>
    <dgm:pt modelId="{080646FF-4C10-4A40-9C6B-053FD3AD8479}" type="pres">
      <dgm:prSet presAssocID="{B6DD472B-B69C-4148-9027-9470B33B1C2F}" presName="outerComposite" presStyleCnt="0">
        <dgm:presLayoutVars>
          <dgm:chMax val="5"/>
          <dgm:dir/>
          <dgm:resizeHandles val="exact"/>
        </dgm:presLayoutVars>
      </dgm:prSet>
      <dgm:spPr/>
    </dgm:pt>
    <dgm:pt modelId="{B9DAC49F-CF0A-4CBA-8E27-D8E6F352B10D}" type="pres">
      <dgm:prSet presAssocID="{B6DD472B-B69C-4148-9027-9470B33B1C2F}" presName="dummyMaxCanvas" presStyleCnt="0">
        <dgm:presLayoutVars/>
      </dgm:prSet>
      <dgm:spPr/>
    </dgm:pt>
    <dgm:pt modelId="{BB061F39-4F02-44DB-8C32-3229A4A8BA6C}" type="pres">
      <dgm:prSet presAssocID="{B6DD472B-B69C-4148-9027-9470B33B1C2F}" presName="FourNodes_1" presStyleLbl="node1" presStyleIdx="0" presStyleCnt="4">
        <dgm:presLayoutVars>
          <dgm:bulletEnabled val="1"/>
        </dgm:presLayoutVars>
      </dgm:prSet>
      <dgm:spPr/>
    </dgm:pt>
    <dgm:pt modelId="{FAEA48F1-CA96-4CC9-A7D9-2A0665F99D8A}" type="pres">
      <dgm:prSet presAssocID="{B6DD472B-B69C-4148-9027-9470B33B1C2F}" presName="FourNodes_2" presStyleLbl="node1" presStyleIdx="1" presStyleCnt="4">
        <dgm:presLayoutVars>
          <dgm:bulletEnabled val="1"/>
        </dgm:presLayoutVars>
      </dgm:prSet>
      <dgm:spPr/>
    </dgm:pt>
    <dgm:pt modelId="{18255CD7-3657-432F-83FC-027E4CB2A542}" type="pres">
      <dgm:prSet presAssocID="{B6DD472B-B69C-4148-9027-9470B33B1C2F}" presName="FourNodes_3" presStyleLbl="node1" presStyleIdx="2" presStyleCnt="4">
        <dgm:presLayoutVars>
          <dgm:bulletEnabled val="1"/>
        </dgm:presLayoutVars>
      </dgm:prSet>
      <dgm:spPr/>
    </dgm:pt>
    <dgm:pt modelId="{89DEC6E5-82DE-4F11-BE35-4816ABA3EA55}" type="pres">
      <dgm:prSet presAssocID="{B6DD472B-B69C-4148-9027-9470B33B1C2F}" presName="FourNodes_4" presStyleLbl="node1" presStyleIdx="3" presStyleCnt="4">
        <dgm:presLayoutVars>
          <dgm:bulletEnabled val="1"/>
        </dgm:presLayoutVars>
      </dgm:prSet>
      <dgm:spPr/>
    </dgm:pt>
    <dgm:pt modelId="{A03099EF-56EC-4A7D-98AF-D7B325467FA2}" type="pres">
      <dgm:prSet presAssocID="{B6DD472B-B69C-4148-9027-9470B33B1C2F}" presName="FourConn_1-2" presStyleLbl="fgAccFollowNode1" presStyleIdx="0" presStyleCnt="3">
        <dgm:presLayoutVars>
          <dgm:bulletEnabled val="1"/>
        </dgm:presLayoutVars>
      </dgm:prSet>
      <dgm:spPr/>
    </dgm:pt>
    <dgm:pt modelId="{A2577D31-6BDC-472C-8D7C-0293BB74D999}" type="pres">
      <dgm:prSet presAssocID="{B6DD472B-B69C-4148-9027-9470B33B1C2F}" presName="FourConn_2-3" presStyleLbl="fgAccFollowNode1" presStyleIdx="1" presStyleCnt="3">
        <dgm:presLayoutVars>
          <dgm:bulletEnabled val="1"/>
        </dgm:presLayoutVars>
      </dgm:prSet>
      <dgm:spPr/>
    </dgm:pt>
    <dgm:pt modelId="{918F9EC7-0400-46D7-96A7-EC17E23DECDB}" type="pres">
      <dgm:prSet presAssocID="{B6DD472B-B69C-4148-9027-9470B33B1C2F}" presName="FourConn_3-4" presStyleLbl="fgAccFollowNode1" presStyleIdx="2" presStyleCnt="3">
        <dgm:presLayoutVars>
          <dgm:bulletEnabled val="1"/>
        </dgm:presLayoutVars>
      </dgm:prSet>
      <dgm:spPr/>
    </dgm:pt>
    <dgm:pt modelId="{AA10C877-4051-451A-9126-903472F2E57D}" type="pres">
      <dgm:prSet presAssocID="{B6DD472B-B69C-4148-9027-9470B33B1C2F}" presName="FourNodes_1_text" presStyleLbl="node1" presStyleIdx="3" presStyleCnt="4">
        <dgm:presLayoutVars>
          <dgm:bulletEnabled val="1"/>
        </dgm:presLayoutVars>
      </dgm:prSet>
      <dgm:spPr/>
    </dgm:pt>
    <dgm:pt modelId="{0E15A7D4-FADF-4F4F-B373-F92302E8FAA8}" type="pres">
      <dgm:prSet presAssocID="{B6DD472B-B69C-4148-9027-9470B33B1C2F}" presName="FourNodes_2_text" presStyleLbl="node1" presStyleIdx="3" presStyleCnt="4">
        <dgm:presLayoutVars>
          <dgm:bulletEnabled val="1"/>
        </dgm:presLayoutVars>
      </dgm:prSet>
      <dgm:spPr/>
    </dgm:pt>
    <dgm:pt modelId="{EEE6A366-954C-4323-AFE3-C7DBECBF4460}" type="pres">
      <dgm:prSet presAssocID="{B6DD472B-B69C-4148-9027-9470B33B1C2F}" presName="FourNodes_3_text" presStyleLbl="node1" presStyleIdx="3" presStyleCnt="4">
        <dgm:presLayoutVars>
          <dgm:bulletEnabled val="1"/>
        </dgm:presLayoutVars>
      </dgm:prSet>
      <dgm:spPr/>
    </dgm:pt>
    <dgm:pt modelId="{025A2FA6-08F8-4677-99BD-F6FD4003B7B3}" type="pres">
      <dgm:prSet presAssocID="{B6DD472B-B69C-4148-9027-9470B33B1C2F}" presName="FourNodes_4_text" presStyleLbl="node1" presStyleIdx="3" presStyleCnt="4">
        <dgm:presLayoutVars>
          <dgm:bulletEnabled val="1"/>
        </dgm:presLayoutVars>
      </dgm:prSet>
      <dgm:spPr/>
    </dgm:pt>
  </dgm:ptLst>
  <dgm:cxnLst>
    <dgm:cxn modelId="{CA841901-80CD-43ED-A0FE-5710A215F53E}" type="presOf" srcId="{C4E045CD-4FD8-48A4-B094-CA5405FCCC38}" destId="{FAEA48F1-CA96-4CC9-A7D9-2A0665F99D8A}" srcOrd="0" destOrd="0" presId="urn:microsoft.com/office/officeart/2005/8/layout/vProcess5"/>
    <dgm:cxn modelId="{A1F36B35-566A-4B24-AC7D-96B95D16E842}" srcId="{B6DD472B-B69C-4148-9027-9470B33B1C2F}" destId="{C4E045CD-4FD8-48A4-B094-CA5405FCCC38}" srcOrd="1" destOrd="0" parTransId="{72622431-861B-48E7-8CC0-F024BBD5BDA2}" sibTransId="{D55B7857-E251-41AB-BE51-9D69F52262E9}"/>
    <dgm:cxn modelId="{0AD75A3D-C7B2-48E3-A432-9B2E747FBC4E}" type="presOf" srcId="{9CC9CBC0-56ED-45F4-A33C-314236860567}" destId="{025A2FA6-08F8-4677-99BD-F6FD4003B7B3}" srcOrd="1" destOrd="0" presId="urn:microsoft.com/office/officeart/2005/8/layout/vProcess5"/>
    <dgm:cxn modelId="{DAC85763-0E00-4F79-BDBB-34B30CBF8E34}" type="presOf" srcId="{96303BBE-AC96-4D38-86A2-5CB375EA9AC8}" destId="{18255CD7-3657-432F-83FC-027E4CB2A542}" srcOrd="0" destOrd="0" presId="urn:microsoft.com/office/officeart/2005/8/layout/vProcess5"/>
    <dgm:cxn modelId="{A8A35D6A-2596-487B-96C8-24B32E31BC8C}" srcId="{B6DD472B-B69C-4148-9027-9470B33B1C2F}" destId="{58839FB5-5110-4626-A6E2-C287B3E45D17}" srcOrd="0" destOrd="0" parTransId="{CFC7A68D-E0E1-4943-8F18-DC5AAC8C88DB}" sibTransId="{05C37809-A4CA-40BA-BFC3-BE18FB6E0746}"/>
    <dgm:cxn modelId="{E201B050-75D4-4850-BB5E-BA1E84E61B70}" type="presOf" srcId="{9CC9CBC0-56ED-45F4-A33C-314236860567}" destId="{89DEC6E5-82DE-4F11-BE35-4816ABA3EA55}" srcOrd="0" destOrd="0" presId="urn:microsoft.com/office/officeart/2005/8/layout/vProcess5"/>
    <dgm:cxn modelId="{DD6F8652-8529-4944-890D-4FCEBBDAFF8C}" type="presOf" srcId="{58839FB5-5110-4626-A6E2-C287B3E45D17}" destId="{BB061F39-4F02-44DB-8C32-3229A4A8BA6C}" srcOrd="0" destOrd="0" presId="urn:microsoft.com/office/officeart/2005/8/layout/vProcess5"/>
    <dgm:cxn modelId="{5A8E5F80-57E9-49A6-99EC-5429B950AB96}" type="presOf" srcId="{58839FB5-5110-4626-A6E2-C287B3E45D17}" destId="{AA10C877-4051-451A-9126-903472F2E57D}" srcOrd="1" destOrd="0" presId="urn:microsoft.com/office/officeart/2005/8/layout/vProcess5"/>
    <dgm:cxn modelId="{8B99D29A-DDCA-44E8-A589-E4075C29FF45}" type="presOf" srcId="{B6DD472B-B69C-4148-9027-9470B33B1C2F}" destId="{080646FF-4C10-4A40-9C6B-053FD3AD8479}" srcOrd="0" destOrd="0" presId="urn:microsoft.com/office/officeart/2005/8/layout/vProcess5"/>
    <dgm:cxn modelId="{50B5C49B-F5E7-4C2C-867C-0C28716FF1EA}" srcId="{B6DD472B-B69C-4148-9027-9470B33B1C2F}" destId="{96303BBE-AC96-4D38-86A2-5CB375EA9AC8}" srcOrd="2" destOrd="0" parTransId="{D0442ABC-0206-4253-B21E-B766D3090D29}" sibTransId="{7A995681-D638-497B-A02D-6A66BAE990A1}"/>
    <dgm:cxn modelId="{141DFDA8-67FD-4507-8BBD-A70960A7C0B0}" srcId="{B6DD472B-B69C-4148-9027-9470B33B1C2F}" destId="{9CC9CBC0-56ED-45F4-A33C-314236860567}" srcOrd="3" destOrd="0" parTransId="{12A799F1-9617-47A0-AA21-5CF48FC16309}" sibTransId="{FC1F7634-1B82-49B2-A570-ADCE0744B283}"/>
    <dgm:cxn modelId="{34DCCEDB-B6A8-4B56-88F1-4D116192C9D4}" type="presOf" srcId="{C4E045CD-4FD8-48A4-B094-CA5405FCCC38}" destId="{0E15A7D4-FADF-4F4F-B373-F92302E8FAA8}" srcOrd="1" destOrd="0" presId="urn:microsoft.com/office/officeart/2005/8/layout/vProcess5"/>
    <dgm:cxn modelId="{B814E0DD-A5F8-4A1B-A6AF-B5CB6A0C442B}" type="presOf" srcId="{7A995681-D638-497B-A02D-6A66BAE990A1}" destId="{918F9EC7-0400-46D7-96A7-EC17E23DECDB}" srcOrd="0" destOrd="0" presId="urn:microsoft.com/office/officeart/2005/8/layout/vProcess5"/>
    <dgm:cxn modelId="{7A8F87DF-3CF7-4645-BC53-2036244CDA1E}" type="presOf" srcId="{96303BBE-AC96-4D38-86A2-5CB375EA9AC8}" destId="{EEE6A366-954C-4323-AFE3-C7DBECBF4460}" srcOrd="1" destOrd="0" presId="urn:microsoft.com/office/officeart/2005/8/layout/vProcess5"/>
    <dgm:cxn modelId="{C2412AEF-C38E-46BA-93A0-3ACFD7B128C2}" type="presOf" srcId="{05C37809-A4CA-40BA-BFC3-BE18FB6E0746}" destId="{A03099EF-56EC-4A7D-98AF-D7B325467FA2}" srcOrd="0" destOrd="0" presId="urn:microsoft.com/office/officeart/2005/8/layout/vProcess5"/>
    <dgm:cxn modelId="{86A8EBEF-FE9F-490C-B725-C14F8E48617F}" type="presOf" srcId="{D55B7857-E251-41AB-BE51-9D69F52262E9}" destId="{A2577D31-6BDC-472C-8D7C-0293BB74D999}" srcOrd="0" destOrd="0" presId="urn:microsoft.com/office/officeart/2005/8/layout/vProcess5"/>
    <dgm:cxn modelId="{57E6FC9B-DCEC-4B08-8951-3202BF889BB9}" type="presParOf" srcId="{080646FF-4C10-4A40-9C6B-053FD3AD8479}" destId="{B9DAC49F-CF0A-4CBA-8E27-D8E6F352B10D}" srcOrd="0" destOrd="0" presId="urn:microsoft.com/office/officeart/2005/8/layout/vProcess5"/>
    <dgm:cxn modelId="{E8975C5A-8179-4D0F-A019-79C7B18ED035}" type="presParOf" srcId="{080646FF-4C10-4A40-9C6B-053FD3AD8479}" destId="{BB061F39-4F02-44DB-8C32-3229A4A8BA6C}" srcOrd="1" destOrd="0" presId="urn:microsoft.com/office/officeart/2005/8/layout/vProcess5"/>
    <dgm:cxn modelId="{1CE50E80-F997-4500-9E13-7954A2619C46}" type="presParOf" srcId="{080646FF-4C10-4A40-9C6B-053FD3AD8479}" destId="{FAEA48F1-CA96-4CC9-A7D9-2A0665F99D8A}" srcOrd="2" destOrd="0" presId="urn:microsoft.com/office/officeart/2005/8/layout/vProcess5"/>
    <dgm:cxn modelId="{AA12F4AE-4E23-45A3-8E38-1557400C02DD}" type="presParOf" srcId="{080646FF-4C10-4A40-9C6B-053FD3AD8479}" destId="{18255CD7-3657-432F-83FC-027E4CB2A542}" srcOrd="3" destOrd="0" presId="urn:microsoft.com/office/officeart/2005/8/layout/vProcess5"/>
    <dgm:cxn modelId="{096317C4-8AE5-4BBA-9ECE-FDB5E3F2614E}" type="presParOf" srcId="{080646FF-4C10-4A40-9C6B-053FD3AD8479}" destId="{89DEC6E5-82DE-4F11-BE35-4816ABA3EA55}" srcOrd="4" destOrd="0" presId="urn:microsoft.com/office/officeart/2005/8/layout/vProcess5"/>
    <dgm:cxn modelId="{505AB926-6F93-4CBA-B44C-BC222A1080C2}" type="presParOf" srcId="{080646FF-4C10-4A40-9C6B-053FD3AD8479}" destId="{A03099EF-56EC-4A7D-98AF-D7B325467FA2}" srcOrd="5" destOrd="0" presId="urn:microsoft.com/office/officeart/2005/8/layout/vProcess5"/>
    <dgm:cxn modelId="{3E242C87-2857-42D0-870A-7BE527C09AAC}" type="presParOf" srcId="{080646FF-4C10-4A40-9C6B-053FD3AD8479}" destId="{A2577D31-6BDC-472C-8D7C-0293BB74D999}" srcOrd="6" destOrd="0" presId="urn:microsoft.com/office/officeart/2005/8/layout/vProcess5"/>
    <dgm:cxn modelId="{0D3BA900-2DC3-4C56-8F05-4569B1717DCD}" type="presParOf" srcId="{080646FF-4C10-4A40-9C6B-053FD3AD8479}" destId="{918F9EC7-0400-46D7-96A7-EC17E23DECDB}" srcOrd="7" destOrd="0" presId="urn:microsoft.com/office/officeart/2005/8/layout/vProcess5"/>
    <dgm:cxn modelId="{53962C34-005A-402A-A397-929D8CE65035}" type="presParOf" srcId="{080646FF-4C10-4A40-9C6B-053FD3AD8479}" destId="{AA10C877-4051-451A-9126-903472F2E57D}" srcOrd="8" destOrd="0" presId="urn:microsoft.com/office/officeart/2005/8/layout/vProcess5"/>
    <dgm:cxn modelId="{DE39C3A2-D337-459B-B83C-A53A147EDEAA}" type="presParOf" srcId="{080646FF-4C10-4A40-9C6B-053FD3AD8479}" destId="{0E15A7D4-FADF-4F4F-B373-F92302E8FAA8}" srcOrd="9" destOrd="0" presId="urn:microsoft.com/office/officeart/2005/8/layout/vProcess5"/>
    <dgm:cxn modelId="{F7373F6A-D17F-4BA1-9FFA-8649D2072CDD}" type="presParOf" srcId="{080646FF-4C10-4A40-9C6B-053FD3AD8479}" destId="{EEE6A366-954C-4323-AFE3-C7DBECBF4460}" srcOrd="10" destOrd="0" presId="urn:microsoft.com/office/officeart/2005/8/layout/vProcess5"/>
    <dgm:cxn modelId="{59183B2A-C00A-4963-A5E6-E88014A4A4BD}" type="presParOf" srcId="{080646FF-4C10-4A40-9C6B-053FD3AD8479}" destId="{025A2FA6-08F8-4677-99BD-F6FD4003B7B3}"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C56E6C1-0F36-4495-99DF-E09C0D849A9C}"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DE94B192-8996-4CE3-B968-C47E09DF5ED4}">
      <dgm:prSet/>
      <dgm:spPr/>
      <dgm:t>
        <a:bodyPr/>
        <a:lstStyle/>
        <a:p>
          <a:pPr>
            <a:lnSpc>
              <a:spcPct val="100000"/>
            </a:lnSpc>
          </a:pPr>
          <a:r>
            <a:rPr lang="en-US" dirty="0" err="1"/>
            <a:t>Osmington</a:t>
          </a:r>
          <a:r>
            <a:rPr lang="en-US" dirty="0"/>
            <a:t> Bay Camp Talk is set for Thursday September 24th @ 3.20pm. Until then, please let your child know that it is so much fun and that they will be with friends in their room! </a:t>
          </a:r>
        </a:p>
      </dgm:t>
    </dgm:pt>
    <dgm:pt modelId="{1F7933DF-9471-4E4A-B989-B111F43FB5C5}" type="parTrans" cxnId="{C102EBB3-5BB0-4216-989F-AFCCF685001D}">
      <dgm:prSet/>
      <dgm:spPr/>
      <dgm:t>
        <a:bodyPr/>
        <a:lstStyle/>
        <a:p>
          <a:endParaRPr lang="en-US"/>
        </a:p>
      </dgm:t>
    </dgm:pt>
    <dgm:pt modelId="{784F0589-9D3F-4C87-8473-A5CD89835F0D}" type="sibTrans" cxnId="{C102EBB3-5BB0-4216-989F-AFCCF685001D}">
      <dgm:prSet/>
      <dgm:spPr/>
      <dgm:t>
        <a:bodyPr/>
        <a:lstStyle/>
        <a:p>
          <a:endParaRPr lang="en-US"/>
        </a:p>
      </dgm:t>
    </dgm:pt>
    <dgm:pt modelId="{7168BA71-AE15-4CD4-A405-5F47F1A1DDB9}">
      <dgm:prSet/>
      <dgm:spPr/>
      <dgm:t>
        <a:bodyPr/>
        <a:lstStyle/>
        <a:p>
          <a:pPr>
            <a:lnSpc>
              <a:spcPct val="100000"/>
            </a:lnSpc>
          </a:pPr>
          <a:r>
            <a:rPr lang="en-US" dirty="0"/>
            <a:t>T@3 – Friday 23</a:t>
          </a:r>
          <a:r>
            <a:rPr lang="en-US" baseline="30000" dirty="0"/>
            <a:t>rd</a:t>
          </a:r>
          <a:r>
            <a:rPr lang="en-US" dirty="0"/>
            <a:t> October</a:t>
          </a:r>
        </a:p>
      </dgm:t>
    </dgm:pt>
    <dgm:pt modelId="{548D5311-E42C-46BE-97AC-62AF8571D9F3}" type="parTrans" cxnId="{738ADDC7-0D7C-46D6-A402-0E02A01D93C0}">
      <dgm:prSet/>
      <dgm:spPr/>
      <dgm:t>
        <a:bodyPr/>
        <a:lstStyle/>
        <a:p>
          <a:endParaRPr lang="en-US"/>
        </a:p>
      </dgm:t>
    </dgm:pt>
    <dgm:pt modelId="{EB977D3A-EACF-4B40-8DB0-5040A161894C}" type="sibTrans" cxnId="{738ADDC7-0D7C-46D6-A402-0E02A01D93C0}">
      <dgm:prSet/>
      <dgm:spPr/>
      <dgm:t>
        <a:bodyPr/>
        <a:lstStyle/>
        <a:p>
          <a:endParaRPr lang="en-US"/>
        </a:p>
      </dgm:t>
    </dgm:pt>
    <dgm:pt modelId="{12B28EC9-FDD3-495A-969E-23D4C39FF746}">
      <dgm:prSet/>
      <dgm:spPr/>
      <dgm:t>
        <a:bodyPr/>
        <a:lstStyle/>
        <a:p>
          <a:pPr>
            <a:lnSpc>
              <a:spcPct val="100000"/>
            </a:lnSpc>
          </a:pPr>
          <a:r>
            <a:rPr lang="en-US" dirty="0"/>
            <a:t>Parents Evenings – Tuesday 10</a:t>
          </a:r>
          <a:r>
            <a:rPr lang="en-US" baseline="30000" dirty="0"/>
            <a:t>th</a:t>
          </a:r>
          <a:r>
            <a:rPr lang="en-US" dirty="0"/>
            <a:t> November and Thursday 12</a:t>
          </a:r>
          <a:r>
            <a:rPr lang="en-US" baseline="30000" dirty="0"/>
            <a:t>th</a:t>
          </a:r>
          <a:r>
            <a:rPr lang="en-US" dirty="0"/>
            <a:t> November</a:t>
          </a:r>
        </a:p>
      </dgm:t>
    </dgm:pt>
    <dgm:pt modelId="{99F83DCB-EA5B-428D-B951-73B18FA732E9}" type="parTrans" cxnId="{F35495E9-4FE0-4467-8D02-6CE4E5391307}">
      <dgm:prSet/>
      <dgm:spPr/>
      <dgm:t>
        <a:bodyPr/>
        <a:lstStyle/>
        <a:p>
          <a:endParaRPr lang="en-US"/>
        </a:p>
      </dgm:t>
    </dgm:pt>
    <dgm:pt modelId="{ED813F16-8442-4E1C-84DE-79CE1C3D5C58}" type="sibTrans" cxnId="{F35495E9-4FE0-4467-8D02-6CE4E5391307}">
      <dgm:prSet/>
      <dgm:spPr/>
      <dgm:t>
        <a:bodyPr/>
        <a:lstStyle/>
        <a:p>
          <a:endParaRPr lang="en-US"/>
        </a:p>
      </dgm:t>
    </dgm:pt>
    <dgm:pt modelId="{E6BBC2E6-5D92-48F6-B72B-F21EC22D6471}" type="pres">
      <dgm:prSet presAssocID="{FC56E6C1-0F36-4495-99DF-E09C0D849A9C}" presName="root" presStyleCnt="0">
        <dgm:presLayoutVars>
          <dgm:dir/>
          <dgm:resizeHandles val="exact"/>
        </dgm:presLayoutVars>
      </dgm:prSet>
      <dgm:spPr/>
    </dgm:pt>
    <dgm:pt modelId="{289BE2C3-DF90-49DE-9EA3-ECF7D91B8F94}" type="pres">
      <dgm:prSet presAssocID="{DE94B192-8996-4CE3-B968-C47E09DF5ED4}" presName="compNode" presStyleCnt="0"/>
      <dgm:spPr/>
    </dgm:pt>
    <dgm:pt modelId="{F0D1CB9C-E572-4AF7-8BBF-E5417C78C9CD}" type="pres">
      <dgm:prSet presAssocID="{DE94B192-8996-4CE3-B968-C47E09DF5ED4}" presName="bgRect" presStyleLbl="bgShp" presStyleIdx="0" presStyleCnt="3" custLinFactNeighborY="-62927"/>
      <dgm:spPr/>
    </dgm:pt>
    <dgm:pt modelId="{D7CBC807-2B5B-496C-B4BE-0D3B541845C6}" type="pres">
      <dgm:prSet presAssocID="{DE94B192-8996-4CE3-B968-C47E09DF5ED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on Viewing Ceremony"/>
        </a:ext>
      </dgm:extLst>
    </dgm:pt>
    <dgm:pt modelId="{E57ADDD2-C13F-4D46-88A7-C82E15602B3E}" type="pres">
      <dgm:prSet presAssocID="{DE94B192-8996-4CE3-B968-C47E09DF5ED4}" presName="spaceRect" presStyleCnt="0"/>
      <dgm:spPr/>
    </dgm:pt>
    <dgm:pt modelId="{B30A0135-9D25-4860-A122-374A593D58BB}" type="pres">
      <dgm:prSet presAssocID="{DE94B192-8996-4CE3-B968-C47E09DF5ED4}" presName="parTx" presStyleLbl="revTx" presStyleIdx="0" presStyleCnt="3">
        <dgm:presLayoutVars>
          <dgm:chMax val="0"/>
          <dgm:chPref val="0"/>
        </dgm:presLayoutVars>
      </dgm:prSet>
      <dgm:spPr/>
    </dgm:pt>
    <dgm:pt modelId="{701F3084-54F8-4839-A863-A2F55CC87E27}" type="pres">
      <dgm:prSet presAssocID="{784F0589-9D3F-4C87-8473-A5CD89835F0D}" presName="sibTrans" presStyleCnt="0"/>
      <dgm:spPr/>
    </dgm:pt>
    <dgm:pt modelId="{56D4750F-A332-4FFC-8FBD-891B17C5666A}" type="pres">
      <dgm:prSet presAssocID="{7168BA71-AE15-4CD4-A405-5F47F1A1DDB9}" presName="compNode" presStyleCnt="0"/>
      <dgm:spPr/>
    </dgm:pt>
    <dgm:pt modelId="{297B96DE-A2AF-4AE8-B866-1CCB85688B55}" type="pres">
      <dgm:prSet presAssocID="{7168BA71-AE15-4CD4-A405-5F47F1A1DDB9}" presName="bgRect" presStyleLbl="bgShp" presStyleIdx="1" presStyleCnt="3" custLinFactNeighborY="-6840"/>
      <dgm:spPr/>
    </dgm:pt>
    <dgm:pt modelId="{55C3C7C8-EF4C-4C97-892F-0AAC71FBE5AB}" type="pres">
      <dgm:prSet presAssocID="{7168BA71-AE15-4CD4-A405-5F47F1A1DDB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A21521E4-4DE0-4092-B196-EFA96FD29F3E}" type="pres">
      <dgm:prSet presAssocID="{7168BA71-AE15-4CD4-A405-5F47F1A1DDB9}" presName="spaceRect" presStyleCnt="0"/>
      <dgm:spPr/>
    </dgm:pt>
    <dgm:pt modelId="{CD63F195-7826-4708-860E-8910CDD7F62D}" type="pres">
      <dgm:prSet presAssocID="{7168BA71-AE15-4CD4-A405-5F47F1A1DDB9}" presName="parTx" presStyleLbl="revTx" presStyleIdx="1" presStyleCnt="3">
        <dgm:presLayoutVars>
          <dgm:chMax val="0"/>
          <dgm:chPref val="0"/>
        </dgm:presLayoutVars>
      </dgm:prSet>
      <dgm:spPr/>
    </dgm:pt>
    <dgm:pt modelId="{88574459-6056-47C4-9A59-0AEB94B2D4E7}" type="pres">
      <dgm:prSet presAssocID="{EB977D3A-EACF-4B40-8DB0-5040A161894C}" presName="sibTrans" presStyleCnt="0"/>
      <dgm:spPr/>
    </dgm:pt>
    <dgm:pt modelId="{89A3B07D-D4EA-4A44-BBFA-EF1E39C1CE73}" type="pres">
      <dgm:prSet presAssocID="{12B28EC9-FDD3-495A-969E-23D4C39FF746}" presName="compNode" presStyleCnt="0"/>
      <dgm:spPr/>
    </dgm:pt>
    <dgm:pt modelId="{CF5AE709-9F66-4EF0-9F2C-019E577B6A45}" type="pres">
      <dgm:prSet presAssocID="{12B28EC9-FDD3-495A-969E-23D4C39FF746}" presName="bgRect" presStyleLbl="bgShp" presStyleIdx="2" presStyleCnt="3" custLinFactNeighborY="-23369"/>
      <dgm:spPr/>
    </dgm:pt>
    <dgm:pt modelId="{05760A0C-10D0-498F-B49E-5FDFDBF4C672}" type="pres">
      <dgm:prSet presAssocID="{12B28EC9-FDD3-495A-969E-23D4C39FF74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ard Room"/>
        </a:ext>
      </dgm:extLst>
    </dgm:pt>
    <dgm:pt modelId="{454A1477-53ED-4ACD-8864-17DFBEE0EBBF}" type="pres">
      <dgm:prSet presAssocID="{12B28EC9-FDD3-495A-969E-23D4C39FF746}" presName="spaceRect" presStyleCnt="0"/>
      <dgm:spPr/>
    </dgm:pt>
    <dgm:pt modelId="{E0E275A8-EF01-42C4-B7A3-189F54E84034}" type="pres">
      <dgm:prSet presAssocID="{12B28EC9-FDD3-495A-969E-23D4C39FF746}" presName="parTx" presStyleLbl="revTx" presStyleIdx="2" presStyleCnt="3">
        <dgm:presLayoutVars>
          <dgm:chMax val="0"/>
          <dgm:chPref val="0"/>
        </dgm:presLayoutVars>
      </dgm:prSet>
      <dgm:spPr/>
    </dgm:pt>
  </dgm:ptLst>
  <dgm:cxnLst>
    <dgm:cxn modelId="{F272C413-0139-4259-AB4B-66D5AB96C059}" type="presOf" srcId="{DE94B192-8996-4CE3-B968-C47E09DF5ED4}" destId="{B30A0135-9D25-4860-A122-374A593D58BB}" srcOrd="0" destOrd="0" presId="urn:microsoft.com/office/officeart/2018/2/layout/IconVerticalSolidList"/>
    <dgm:cxn modelId="{8EB8FB29-3142-4F86-934A-B06D5F948744}" type="presOf" srcId="{12B28EC9-FDD3-495A-969E-23D4C39FF746}" destId="{E0E275A8-EF01-42C4-B7A3-189F54E84034}" srcOrd="0" destOrd="0" presId="urn:microsoft.com/office/officeart/2018/2/layout/IconVerticalSolidList"/>
    <dgm:cxn modelId="{969B746D-86B5-4E12-ACCC-3A2B8D9AFB90}" type="presOf" srcId="{FC56E6C1-0F36-4495-99DF-E09C0D849A9C}" destId="{E6BBC2E6-5D92-48F6-B72B-F21EC22D6471}" srcOrd="0" destOrd="0" presId="urn:microsoft.com/office/officeart/2018/2/layout/IconVerticalSolidList"/>
    <dgm:cxn modelId="{C102EBB3-5BB0-4216-989F-AFCCF685001D}" srcId="{FC56E6C1-0F36-4495-99DF-E09C0D849A9C}" destId="{DE94B192-8996-4CE3-B968-C47E09DF5ED4}" srcOrd="0" destOrd="0" parTransId="{1F7933DF-9471-4E4A-B989-B111F43FB5C5}" sibTransId="{784F0589-9D3F-4C87-8473-A5CD89835F0D}"/>
    <dgm:cxn modelId="{738ADDC7-0D7C-46D6-A402-0E02A01D93C0}" srcId="{FC56E6C1-0F36-4495-99DF-E09C0D849A9C}" destId="{7168BA71-AE15-4CD4-A405-5F47F1A1DDB9}" srcOrd="1" destOrd="0" parTransId="{548D5311-E42C-46BE-97AC-62AF8571D9F3}" sibTransId="{EB977D3A-EACF-4B40-8DB0-5040A161894C}"/>
    <dgm:cxn modelId="{F35495E9-4FE0-4467-8D02-6CE4E5391307}" srcId="{FC56E6C1-0F36-4495-99DF-E09C0D849A9C}" destId="{12B28EC9-FDD3-495A-969E-23D4C39FF746}" srcOrd="2" destOrd="0" parTransId="{99F83DCB-EA5B-428D-B951-73B18FA732E9}" sibTransId="{ED813F16-8442-4E1C-84DE-79CE1C3D5C58}"/>
    <dgm:cxn modelId="{3885DAFD-8FFF-437D-9A01-1310F4981EF2}" type="presOf" srcId="{7168BA71-AE15-4CD4-A405-5F47F1A1DDB9}" destId="{CD63F195-7826-4708-860E-8910CDD7F62D}" srcOrd="0" destOrd="0" presId="urn:microsoft.com/office/officeart/2018/2/layout/IconVerticalSolidList"/>
    <dgm:cxn modelId="{2181521C-425B-41B2-A62B-383AE76C45EB}" type="presParOf" srcId="{E6BBC2E6-5D92-48F6-B72B-F21EC22D6471}" destId="{289BE2C3-DF90-49DE-9EA3-ECF7D91B8F94}" srcOrd="0" destOrd="0" presId="urn:microsoft.com/office/officeart/2018/2/layout/IconVerticalSolidList"/>
    <dgm:cxn modelId="{12FAE361-247B-4754-81B2-83FF176856D5}" type="presParOf" srcId="{289BE2C3-DF90-49DE-9EA3-ECF7D91B8F94}" destId="{F0D1CB9C-E572-4AF7-8BBF-E5417C78C9CD}" srcOrd="0" destOrd="0" presId="urn:microsoft.com/office/officeart/2018/2/layout/IconVerticalSolidList"/>
    <dgm:cxn modelId="{79D9BB3E-5B7A-44FD-9732-2821DB8DA73A}" type="presParOf" srcId="{289BE2C3-DF90-49DE-9EA3-ECF7D91B8F94}" destId="{D7CBC807-2B5B-496C-B4BE-0D3B541845C6}" srcOrd="1" destOrd="0" presId="urn:microsoft.com/office/officeart/2018/2/layout/IconVerticalSolidList"/>
    <dgm:cxn modelId="{68E3BAF5-4C08-4544-B825-064901360D67}" type="presParOf" srcId="{289BE2C3-DF90-49DE-9EA3-ECF7D91B8F94}" destId="{E57ADDD2-C13F-4D46-88A7-C82E15602B3E}" srcOrd="2" destOrd="0" presId="urn:microsoft.com/office/officeart/2018/2/layout/IconVerticalSolidList"/>
    <dgm:cxn modelId="{5DE7B788-5E1B-4BC9-BDFA-D1A379FC7A67}" type="presParOf" srcId="{289BE2C3-DF90-49DE-9EA3-ECF7D91B8F94}" destId="{B30A0135-9D25-4860-A122-374A593D58BB}" srcOrd="3" destOrd="0" presId="urn:microsoft.com/office/officeart/2018/2/layout/IconVerticalSolidList"/>
    <dgm:cxn modelId="{5A40682E-D4AD-47DD-841D-0D4D3D4E9B03}" type="presParOf" srcId="{E6BBC2E6-5D92-48F6-B72B-F21EC22D6471}" destId="{701F3084-54F8-4839-A863-A2F55CC87E27}" srcOrd="1" destOrd="0" presId="urn:microsoft.com/office/officeart/2018/2/layout/IconVerticalSolidList"/>
    <dgm:cxn modelId="{1E124239-0E00-4BE7-9DF5-1D69BA0EE498}" type="presParOf" srcId="{E6BBC2E6-5D92-48F6-B72B-F21EC22D6471}" destId="{56D4750F-A332-4FFC-8FBD-891B17C5666A}" srcOrd="2" destOrd="0" presId="urn:microsoft.com/office/officeart/2018/2/layout/IconVerticalSolidList"/>
    <dgm:cxn modelId="{0EF8BD00-5F43-4E61-8ACF-040AC3B6D414}" type="presParOf" srcId="{56D4750F-A332-4FFC-8FBD-891B17C5666A}" destId="{297B96DE-A2AF-4AE8-B866-1CCB85688B55}" srcOrd="0" destOrd="0" presId="urn:microsoft.com/office/officeart/2018/2/layout/IconVerticalSolidList"/>
    <dgm:cxn modelId="{0276EA1E-D584-450A-A72C-D164ACF6A4C9}" type="presParOf" srcId="{56D4750F-A332-4FFC-8FBD-891B17C5666A}" destId="{55C3C7C8-EF4C-4C97-892F-0AAC71FBE5AB}" srcOrd="1" destOrd="0" presId="urn:microsoft.com/office/officeart/2018/2/layout/IconVerticalSolidList"/>
    <dgm:cxn modelId="{B5902D14-0DF0-4A0B-9605-D2E43E7865E3}" type="presParOf" srcId="{56D4750F-A332-4FFC-8FBD-891B17C5666A}" destId="{A21521E4-4DE0-4092-B196-EFA96FD29F3E}" srcOrd="2" destOrd="0" presId="urn:microsoft.com/office/officeart/2018/2/layout/IconVerticalSolidList"/>
    <dgm:cxn modelId="{C15F024E-C563-4570-8A44-7E3B2BF5240F}" type="presParOf" srcId="{56D4750F-A332-4FFC-8FBD-891B17C5666A}" destId="{CD63F195-7826-4708-860E-8910CDD7F62D}" srcOrd="3" destOrd="0" presId="urn:microsoft.com/office/officeart/2018/2/layout/IconVerticalSolidList"/>
    <dgm:cxn modelId="{18320EFB-7307-4673-8541-693B5F14EE76}" type="presParOf" srcId="{E6BBC2E6-5D92-48F6-B72B-F21EC22D6471}" destId="{88574459-6056-47C4-9A59-0AEB94B2D4E7}" srcOrd="3" destOrd="0" presId="urn:microsoft.com/office/officeart/2018/2/layout/IconVerticalSolidList"/>
    <dgm:cxn modelId="{188F2613-C167-49C3-B8FE-EF4136A96162}" type="presParOf" srcId="{E6BBC2E6-5D92-48F6-B72B-F21EC22D6471}" destId="{89A3B07D-D4EA-4A44-BBFA-EF1E39C1CE73}" srcOrd="4" destOrd="0" presId="urn:microsoft.com/office/officeart/2018/2/layout/IconVerticalSolidList"/>
    <dgm:cxn modelId="{B115347C-D248-4596-8663-A620E5253759}" type="presParOf" srcId="{89A3B07D-D4EA-4A44-BBFA-EF1E39C1CE73}" destId="{CF5AE709-9F66-4EF0-9F2C-019E577B6A45}" srcOrd="0" destOrd="0" presId="urn:microsoft.com/office/officeart/2018/2/layout/IconVerticalSolidList"/>
    <dgm:cxn modelId="{7864FE84-C24D-493B-BF8F-80DC146D0084}" type="presParOf" srcId="{89A3B07D-D4EA-4A44-BBFA-EF1E39C1CE73}" destId="{05760A0C-10D0-498F-B49E-5FDFDBF4C672}" srcOrd="1" destOrd="0" presId="urn:microsoft.com/office/officeart/2018/2/layout/IconVerticalSolidList"/>
    <dgm:cxn modelId="{D12B62A6-5CDE-42A6-A9A3-2BB9EFF32874}" type="presParOf" srcId="{89A3B07D-D4EA-4A44-BBFA-EF1E39C1CE73}" destId="{454A1477-53ED-4ACD-8864-17DFBEE0EBBF}" srcOrd="2" destOrd="0" presId="urn:microsoft.com/office/officeart/2018/2/layout/IconVerticalSolidList"/>
    <dgm:cxn modelId="{4B3B9B61-B0A0-4F36-8BAF-05A8C1AD27F3}" type="presParOf" srcId="{89A3B07D-D4EA-4A44-BBFA-EF1E39C1CE73}" destId="{E0E275A8-EF01-42C4-B7A3-189F54E8403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73FB12-BA93-4A28-AF83-06EAB2285390}">
      <dsp:nvSpPr>
        <dsp:cNvPr id="0" name=""/>
        <dsp:cNvSpPr/>
      </dsp:nvSpPr>
      <dsp:spPr>
        <a:xfrm>
          <a:off x="0" y="36706"/>
          <a:ext cx="10563097" cy="2294370"/>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dirty="0"/>
            <a:t>Teacher – </a:t>
          </a:r>
          <a:r>
            <a:rPr lang="en-US" sz="3700" kern="1200" dirty="0" err="1"/>
            <a:t>Mrs</a:t>
          </a:r>
          <a:r>
            <a:rPr lang="en-US" sz="3700" kern="1200" dirty="0"/>
            <a:t> Hanks (Monday, Tuesday, Wednesday)</a:t>
          </a:r>
        </a:p>
        <a:p>
          <a:pPr marL="0" lvl="0" indent="0" algn="l" defTabSz="1644650">
            <a:lnSpc>
              <a:spcPct val="90000"/>
            </a:lnSpc>
            <a:spcBef>
              <a:spcPct val="0"/>
            </a:spcBef>
            <a:spcAft>
              <a:spcPct val="35000"/>
            </a:spcAft>
            <a:buNone/>
          </a:pPr>
          <a:r>
            <a:rPr lang="en-US" sz="3700" kern="1200" dirty="0" err="1"/>
            <a:t>Mrs</a:t>
          </a:r>
          <a:r>
            <a:rPr lang="en-US" sz="3700" kern="1200" dirty="0"/>
            <a:t> Bryant(Thursday, Friday)</a:t>
          </a:r>
        </a:p>
      </dsp:txBody>
      <dsp:txXfrm>
        <a:off x="112002" y="148708"/>
        <a:ext cx="10339093" cy="2070366"/>
      </dsp:txXfrm>
    </dsp:sp>
    <dsp:sp modelId="{C28DCB33-68D7-417D-8058-720CB8F5BA0D}">
      <dsp:nvSpPr>
        <dsp:cNvPr id="0" name=""/>
        <dsp:cNvSpPr/>
      </dsp:nvSpPr>
      <dsp:spPr>
        <a:xfrm>
          <a:off x="0" y="2437636"/>
          <a:ext cx="10563097" cy="2294370"/>
        </a:xfrm>
        <a:prstGeom prst="roundRect">
          <a:avLst/>
        </a:prstGeom>
        <a:solidFill>
          <a:schemeClr val="accent2">
            <a:hueOff val="-8754431"/>
            <a:satOff val="-7900"/>
            <a:lumOff val="-176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dirty="0"/>
            <a:t>Support staff: </a:t>
          </a:r>
          <a:r>
            <a:rPr lang="en-US" sz="3700" kern="1200" dirty="0" err="1"/>
            <a:t>Mrs</a:t>
          </a:r>
          <a:r>
            <a:rPr lang="en-US" sz="3700" kern="1200" dirty="0"/>
            <a:t> Manson, </a:t>
          </a:r>
          <a:r>
            <a:rPr lang="en-US" sz="3700" kern="1200" dirty="0" err="1"/>
            <a:t>Mrs</a:t>
          </a:r>
          <a:r>
            <a:rPr lang="en-US" sz="3700" kern="1200" dirty="0"/>
            <a:t> Baird, </a:t>
          </a:r>
          <a:r>
            <a:rPr lang="en-US" sz="3700" kern="1200" dirty="0" err="1"/>
            <a:t>Mrs</a:t>
          </a:r>
          <a:r>
            <a:rPr lang="en-US" sz="3700" kern="1200" dirty="0"/>
            <a:t> Campbell</a:t>
          </a:r>
        </a:p>
      </dsp:txBody>
      <dsp:txXfrm>
        <a:off x="112002" y="2549638"/>
        <a:ext cx="10339093" cy="20703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3102D7-177C-4FD4-B3ED-19B6D0B5E77E}">
      <dsp:nvSpPr>
        <dsp:cNvPr id="0" name=""/>
        <dsp:cNvSpPr/>
      </dsp:nvSpPr>
      <dsp:spPr>
        <a:xfrm>
          <a:off x="0" y="0"/>
          <a:ext cx="8656319" cy="795242"/>
        </a:xfrm>
        <a:prstGeom prst="roundRect">
          <a:avLst>
            <a:gd name="adj" fmla="val 10000"/>
          </a:avLst>
        </a:prstGeom>
        <a:solidFill>
          <a:schemeClr val="accent2">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Developing Independent Learners</a:t>
          </a:r>
        </a:p>
      </dsp:txBody>
      <dsp:txXfrm>
        <a:off x="23292" y="23292"/>
        <a:ext cx="7730992" cy="748658"/>
      </dsp:txXfrm>
    </dsp:sp>
    <dsp:sp modelId="{CCC366D4-01F0-477D-9F5C-509C99B5E318}">
      <dsp:nvSpPr>
        <dsp:cNvPr id="0" name=""/>
        <dsp:cNvSpPr/>
      </dsp:nvSpPr>
      <dsp:spPr>
        <a:xfrm>
          <a:off x="724966" y="939831"/>
          <a:ext cx="8656319" cy="795242"/>
        </a:xfrm>
        <a:prstGeom prst="roundRect">
          <a:avLst>
            <a:gd name="adj" fmla="val 10000"/>
          </a:avLst>
        </a:prstGeom>
        <a:solidFill>
          <a:schemeClr val="accent2">
            <a:hueOff val="-2918144"/>
            <a:satOff val="-2633"/>
            <a:lumOff val="-587"/>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err="1"/>
            <a:t>Osmington</a:t>
          </a:r>
          <a:r>
            <a:rPr lang="en-US" sz="2000" kern="1200" dirty="0"/>
            <a:t> Bay</a:t>
          </a:r>
        </a:p>
      </dsp:txBody>
      <dsp:txXfrm>
        <a:off x="748258" y="963123"/>
        <a:ext cx="7367860" cy="748658"/>
      </dsp:txXfrm>
    </dsp:sp>
    <dsp:sp modelId="{099D23D1-1A3A-4A2F-B84E-BE274A9102E8}">
      <dsp:nvSpPr>
        <dsp:cNvPr id="0" name=""/>
        <dsp:cNvSpPr/>
      </dsp:nvSpPr>
      <dsp:spPr>
        <a:xfrm>
          <a:off x="1439113" y="1879663"/>
          <a:ext cx="8656319" cy="795242"/>
        </a:xfrm>
        <a:prstGeom prst="roundRect">
          <a:avLst>
            <a:gd name="adj" fmla="val 10000"/>
          </a:avLst>
        </a:prstGeom>
        <a:solidFill>
          <a:schemeClr val="accent2">
            <a:hueOff val="-5836287"/>
            <a:satOff val="-5267"/>
            <a:lumOff val="-1175"/>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Developing greater independence.  Walking home.</a:t>
          </a:r>
        </a:p>
      </dsp:txBody>
      <dsp:txXfrm>
        <a:off x="1462405" y="1902955"/>
        <a:ext cx="7378681" cy="748658"/>
      </dsp:txXfrm>
    </dsp:sp>
    <dsp:sp modelId="{36625723-838E-4952-8C82-DD17FD5F8798}">
      <dsp:nvSpPr>
        <dsp:cNvPr id="0" name=""/>
        <dsp:cNvSpPr/>
      </dsp:nvSpPr>
      <dsp:spPr>
        <a:xfrm>
          <a:off x="2164079" y="2819495"/>
          <a:ext cx="8656319" cy="795242"/>
        </a:xfrm>
        <a:prstGeom prst="roundRect">
          <a:avLst>
            <a:gd name="adj" fmla="val 10000"/>
          </a:avLst>
        </a:prstGeom>
        <a:solidFill>
          <a:schemeClr val="accent2">
            <a:hueOff val="-8754431"/>
            <a:satOff val="-7900"/>
            <a:lumOff val="-1762"/>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Greater responsibility and expectations – setting the example for the rest of the school.  Young Leaders.</a:t>
          </a:r>
        </a:p>
      </dsp:txBody>
      <dsp:txXfrm>
        <a:off x="2187371" y="2842787"/>
        <a:ext cx="7367860" cy="748658"/>
      </dsp:txXfrm>
    </dsp:sp>
    <dsp:sp modelId="{DD3BFA3F-4503-4965-AF04-2A5A756C11D7}">
      <dsp:nvSpPr>
        <dsp:cNvPr id="0" name=""/>
        <dsp:cNvSpPr/>
      </dsp:nvSpPr>
      <dsp:spPr>
        <a:xfrm>
          <a:off x="8139411" y="609083"/>
          <a:ext cx="516907" cy="516907"/>
        </a:xfrm>
        <a:prstGeom prst="downArrow">
          <a:avLst>
            <a:gd name="adj1" fmla="val 55000"/>
            <a:gd name="adj2" fmla="val 45000"/>
          </a:avLst>
        </a:prstGeom>
        <a:solidFill>
          <a:schemeClr val="accent2">
            <a:tint val="40000"/>
            <a:alpha val="90000"/>
            <a:hueOff val="0"/>
            <a:satOff val="0"/>
            <a:lumOff val="0"/>
            <a:alphaOff val="0"/>
          </a:schemeClr>
        </a:solidFill>
        <a:ln w="15875"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255715" y="609083"/>
        <a:ext cx="284299" cy="388973"/>
      </dsp:txXfrm>
    </dsp:sp>
    <dsp:sp modelId="{FDF074E1-82E6-46F5-864A-0B4B642FFF30}">
      <dsp:nvSpPr>
        <dsp:cNvPr id="0" name=""/>
        <dsp:cNvSpPr/>
      </dsp:nvSpPr>
      <dsp:spPr>
        <a:xfrm>
          <a:off x="8864378" y="1548915"/>
          <a:ext cx="516907" cy="516907"/>
        </a:xfrm>
        <a:prstGeom prst="downArrow">
          <a:avLst>
            <a:gd name="adj1" fmla="val 55000"/>
            <a:gd name="adj2" fmla="val 45000"/>
          </a:avLst>
        </a:prstGeom>
        <a:solidFill>
          <a:schemeClr val="accent2">
            <a:tint val="40000"/>
            <a:alpha val="90000"/>
            <a:hueOff val="-4916723"/>
            <a:satOff val="-2883"/>
            <a:lumOff val="-359"/>
            <a:alphaOff val="0"/>
          </a:schemeClr>
        </a:solidFill>
        <a:ln w="15875" cap="rnd" cmpd="sng" algn="ctr">
          <a:solidFill>
            <a:schemeClr val="accent2">
              <a:tint val="40000"/>
              <a:alpha val="90000"/>
              <a:hueOff val="-4916723"/>
              <a:satOff val="-2883"/>
              <a:lumOff val="-35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980682" y="1548915"/>
        <a:ext cx="284299" cy="388973"/>
      </dsp:txXfrm>
    </dsp:sp>
    <dsp:sp modelId="{0955F0D9-92E3-4521-A183-8BDF98B4CC38}">
      <dsp:nvSpPr>
        <dsp:cNvPr id="0" name=""/>
        <dsp:cNvSpPr/>
      </dsp:nvSpPr>
      <dsp:spPr>
        <a:xfrm>
          <a:off x="9578524" y="2488747"/>
          <a:ext cx="516907" cy="516907"/>
        </a:xfrm>
        <a:prstGeom prst="downArrow">
          <a:avLst>
            <a:gd name="adj1" fmla="val 55000"/>
            <a:gd name="adj2" fmla="val 45000"/>
          </a:avLst>
        </a:prstGeom>
        <a:solidFill>
          <a:schemeClr val="accent2">
            <a:tint val="40000"/>
            <a:alpha val="90000"/>
            <a:hueOff val="-9833447"/>
            <a:satOff val="-5766"/>
            <a:lumOff val="-718"/>
            <a:alphaOff val="0"/>
          </a:schemeClr>
        </a:solidFill>
        <a:ln w="15875" cap="rnd" cmpd="sng" algn="ctr">
          <a:solidFill>
            <a:schemeClr val="accent2">
              <a:tint val="40000"/>
              <a:alpha val="90000"/>
              <a:hueOff val="-9833447"/>
              <a:satOff val="-5766"/>
              <a:lumOff val="-71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694828" y="2488747"/>
        <a:ext cx="284299" cy="3889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CF2141-A49F-4BF0-8C92-2490A7D44A3E}">
      <dsp:nvSpPr>
        <dsp:cNvPr id="0" name=""/>
        <dsp:cNvSpPr/>
      </dsp:nvSpPr>
      <dsp:spPr>
        <a:xfrm>
          <a:off x="0" y="0"/>
          <a:ext cx="10820398" cy="0"/>
        </a:xfrm>
        <a:prstGeom prst="line">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C9733DFB-2195-4CA2-A65D-C6CAFBFFFD62}">
      <dsp:nvSpPr>
        <dsp:cNvPr id="0" name=""/>
        <dsp:cNvSpPr/>
      </dsp:nvSpPr>
      <dsp:spPr>
        <a:xfrm>
          <a:off x="0" y="0"/>
          <a:ext cx="10820398" cy="1362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b="1" u="sng" kern="1200" dirty="0"/>
            <a:t>History &amp; Geography:</a:t>
          </a:r>
          <a:endParaRPr lang="en-US" sz="3300" kern="1200" dirty="0"/>
        </a:p>
      </dsp:txBody>
      <dsp:txXfrm>
        <a:off x="0" y="0"/>
        <a:ext cx="10820398" cy="1362382"/>
      </dsp:txXfrm>
    </dsp:sp>
    <dsp:sp modelId="{80CA5A9A-23FE-40FC-91CC-5760CED49CD0}">
      <dsp:nvSpPr>
        <dsp:cNvPr id="0" name=""/>
        <dsp:cNvSpPr/>
      </dsp:nvSpPr>
      <dsp:spPr>
        <a:xfrm>
          <a:off x="0" y="1362382"/>
          <a:ext cx="10820398" cy="0"/>
        </a:xfrm>
        <a:prstGeom prst="line">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A4A2A094-1BC9-4344-9629-4240D3D447E0}">
      <dsp:nvSpPr>
        <dsp:cNvPr id="0" name=""/>
        <dsp:cNvSpPr/>
      </dsp:nvSpPr>
      <dsp:spPr>
        <a:xfrm>
          <a:off x="0" y="1362382"/>
          <a:ext cx="10820398" cy="1362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dirty="0"/>
            <a:t>Term 1 – Trade in Bristol</a:t>
          </a:r>
        </a:p>
        <a:p>
          <a:pPr marL="0" lvl="0" indent="0" algn="l" defTabSz="1466850">
            <a:lnSpc>
              <a:spcPct val="90000"/>
            </a:lnSpc>
            <a:spcBef>
              <a:spcPct val="0"/>
            </a:spcBef>
            <a:spcAft>
              <a:spcPct val="35000"/>
            </a:spcAft>
            <a:buNone/>
          </a:pPr>
          <a:r>
            <a:rPr lang="en-US" sz="3300" kern="1200" dirty="0"/>
            <a:t>Term 2 – </a:t>
          </a:r>
          <a:r>
            <a:rPr lang="en-GB" sz="3300" kern="1200" dirty="0"/>
            <a:t>Informal settlements</a:t>
          </a:r>
          <a:endParaRPr lang="en-US" sz="3300" kern="1200" dirty="0"/>
        </a:p>
      </dsp:txBody>
      <dsp:txXfrm>
        <a:off x="0" y="1362382"/>
        <a:ext cx="10820398" cy="1362382"/>
      </dsp:txXfrm>
    </dsp:sp>
    <dsp:sp modelId="{3964DCA9-F035-4F6B-B0F5-ADB97220F4FA}">
      <dsp:nvSpPr>
        <dsp:cNvPr id="0" name=""/>
        <dsp:cNvSpPr/>
      </dsp:nvSpPr>
      <dsp:spPr>
        <a:xfrm>
          <a:off x="0" y="2724764"/>
          <a:ext cx="10820398" cy="0"/>
        </a:xfrm>
        <a:prstGeom prst="line">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CC74EE53-E480-4CAB-B0BA-FDD8E9131342}">
      <dsp:nvSpPr>
        <dsp:cNvPr id="0" name=""/>
        <dsp:cNvSpPr/>
      </dsp:nvSpPr>
      <dsp:spPr>
        <a:xfrm>
          <a:off x="0" y="2724764"/>
          <a:ext cx="10820398" cy="1362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dirty="0"/>
            <a:t>Term 3 – Benin</a:t>
          </a:r>
        </a:p>
        <a:p>
          <a:pPr marL="0" lvl="0" indent="0" algn="l" defTabSz="1466850">
            <a:lnSpc>
              <a:spcPct val="90000"/>
            </a:lnSpc>
            <a:spcBef>
              <a:spcPct val="0"/>
            </a:spcBef>
            <a:spcAft>
              <a:spcPct val="35000"/>
            </a:spcAft>
            <a:buNone/>
          </a:pPr>
          <a:r>
            <a:rPr lang="en-US" sz="3300" kern="1200" dirty="0"/>
            <a:t>Term 4 - </a:t>
          </a:r>
          <a:r>
            <a:rPr lang="en-GB" sz="3300" kern="1200" dirty="0"/>
            <a:t>Earthquakes </a:t>
          </a:r>
          <a:endParaRPr lang="en-US" sz="3300" kern="1200" dirty="0"/>
        </a:p>
      </dsp:txBody>
      <dsp:txXfrm>
        <a:off x="0" y="2724764"/>
        <a:ext cx="10820398" cy="1362382"/>
      </dsp:txXfrm>
    </dsp:sp>
    <dsp:sp modelId="{38D1E81F-01E9-4D3B-8C40-41B695DBD73C}">
      <dsp:nvSpPr>
        <dsp:cNvPr id="0" name=""/>
        <dsp:cNvSpPr/>
      </dsp:nvSpPr>
      <dsp:spPr>
        <a:xfrm>
          <a:off x="0" y="4087147"/>
          <a:ext cx="10820398" cy="0"/>
        </a:xfrm>
        <a:prstGeom prst="line">
          <a:avLst/>
        </a:prstGeom>
        <a:solidFill>
          <a:schemeClr val="accent5">
            <a:hueOff val="0"/>
            <a:satOff val="0"/>
            <a:lumOff val="0"/>
            <a:alphaOff val="0"/>
          </a:schemeClr>
        </a:solid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D1013087-FBFB-4798-B9A0-D350B177D5E7}">
      <dsp:nvSpPr>
        <dsp:cNvPr id="0" name=""/>
        <dsp:cNvSpPr/>
      </dsp:nvSpPr>
      <dsp:spPr>
        <a:xfrm>
          <a:off x="0" y="4087147"/>
          <a:ext cx="10820398" cy="1362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dirty="0"/>
            <a:t>Term 5 – Democracy in Ancient Greece</a:t>
          </a:r>
        </a:p>
        <a:p>
          <a:pPr marL="0" lvl="0" indent="0" algn="l" defTabSz="1466850">
            <a:lnSpc>
              <a:spcPct val="90000"/>
            </a:lnSpc>
            <a:spcBef>
              <a:spcPct val="0"/>
            </a:spcBef>
            <a:spcAft>
              <a:spcPct val="35000"/>
            </a:spcAft>
            <a:buNone/>
          </a:pPr>
          <a:r>
            <a:rPr lang="en-US" sz="3300" kern="1200" dirty="0"/>
            <a:t>Term 6 – </a:t>
          </a:r>
          <a:r>
            <a:rPr lang="en-GB" sz="3300" kern="1200" dirty="0"/>
            <a:t>Renewable and non-renewable energy</a:t>
          </a:r>
          <a:endParaRPr lang="en-US" sz="3300" kern="1200" dirty="0"/>
        </a:p>
      </dsp:txBody>
      <dsp:txXfrm>
        <a:off x="0" y="4087147"/>
        <a:ext cx="10820398" cy="13623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061F39-4F02-44DB-8C32-3229A4A8BA6C}">
      <dsp:nvSpPr>
        <dsp:cNvPr id="0" name=""/>
        <dsp:cNvSpPr/>
      </dsp:nvSpPr>
      <dsp:spPr>
        <a:xfrm>
          <a:off x="0" y="0"/>
          <a:ext cx="9151169" cy="1163205"/>
        </a:xfrm>
        <a:prstGeom prst="roundRect">
          <a:avLst>
            <a:gd name="adj" fmla="val 10000"/>
          </a:avLst>
        </a:prstGeom>
        <a:solidFill>
          <a:schemeClr val="accent2">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Term 1 – swimming lessons every Friday this term starting Friday 11</a:t>
          </a:r>
          <a:r>
            <a:rPr lang="en-US" sz="1900" kern="1200" baseline="30000" dirty="0"/>
            <a:t>th</a:t>
          </a:r>
          <a:r>
            <a:rPr lang="en-US" sz="1900" kern="1200" dirty="0"/>
            <a:t> September 2024. Please bring swimming kit in a bag.</a:t>
          </a:r>
        </a:p>
      </dsp:txBody>
      <dsp:txXfrm>
        <a:off x="34069" y="34069"/>
        <a:ext cx="7797689" cy="1095067"/>
      </dsp:txXfrm>
    </dsp:sp>
    <dsp:sp modelId="{FAEA48F1-CA96-4CC9-A7D9-2A0665F99D8A}">
      <dsp:nvSpPr>
        <dsp:cNvPr id="0" name=""/>
        <dsp:cNvSpPr/>
      </dsp:nvSpPr>
      <dsp:spPr>
        <a:xfrm>
          <a:off x="766410" y="1374696"/>
          <a:ext cx="9151169" cy="1163205"/>
        </a:xfrm>
        <a:prstGeom prst="roundRect">
          <a:avLst>
            <a:gd name="adj" fmla="val 10000"/>
          </a:avLst>
        </a:prstGeom>
        <a:solidFill>
          <a:schemeClr val="accent2">
            <a:hueOff val="-2918144"/>
            <a:satOff val="-2633"/>
            <a:lumOff val="-587"/>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Please make sure the correct PE kit is in school every day – we will send it home at the end of each term.</a:t>
          </a:r>
        </a:p>
      </dsp:txBody>
      <dsp:txXfrm>
        <a:off x="800479" y="1408765"/>
        <a:ext cx="7560537" cy="1095067"/>
      </dsp:txXfrm>
    </dsp:sp>
    <dsp:sp modelId="{18255CD7-3657-432F-83FC-027E4CB2A542}">
      <dsp:nvSpPr>
        <dsp:cNvPr id="0" name=""/>
        <dsp:cNvSpPr/>
      </dsp:nvSpPr>
      <dsp:spPr>
        <a:xfrm>
          <a:off x="1521381" y="2749393"/>
          <a:ext cx="9151169" cy="1163205"/>
        </a:xfrm>
        <a:prstGeom prst="roundRect">
          <a:avLst>
            <a:gd name="adj" fmla="val 10000"/>
          </a:avLst>
        </a:prstGeom>
        <a:solidFill>
          <a:schemeClr val="accent2">
            <a:hueOff val="-5836287"/>
            <a:satOff val="-5267"/>
            <a:lumOff val="-1175"/>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Homework: </a:t>
          </a:r>
          <a:r>
            <a:rPr lang="en-US" sz="1900" kern="1200" dirty="0" err="1"/>
            <a:t>Maths</a:t>
          </a:r>
          <a:r>
            <a:rPr lang="en-US" sz="1900" kern="1200" dirty="0"/>
            <a:t> = TT Rockstars. </a:t>
          </a:r>
        </a:p>
        <a:p>
          <a:pPr marL="0" lvl="0" indent="0" algn="l" defTabSz="844550">
            <a:lnSpc>
              <a:spcPct val="90000"/>
            </a:lnSpc>
            <a:spcBef>
              <a:spcPct val="0"/>
            </a:spcBef>
            <a:spcAft>
              <a:spcPct val="35000"/>
            </a:spcAft>
            <a:buNone/>
          </a:pPr>
          <a:r>
            <a:rPr lang="en-US" sz="1900" kern="1200" dirty="0"/>
            <a:t>Reading = Please read 5 times a week to an adult and get it signed. </a:t>
          </a:r>
        </a:p>
      </dsp:txBody>
      <dsp:txXfrm>
        <a:off x="1555450" y="2783462"/>
        <a:ext cx="7571976" cy="1095067"/>
      </dsp:txXfrm>
    </dsp:sp>
    <dsp:sp modelId="{89DEC6E5-82DE-4F11-BE35-4816ABA3EA55}">
      <dsp:nvSpPr>
        <dsp:cNvPr id="0" name=""/>
        <dsp:cNvSpPr/>
      </dsp:nvSpPr>
      <dsp:spPr>
        <a:xfrm>
          <a:off x="2287792" y="4124090"/>
          <a:ext cx="9151169" cy="1163205"/>
        </a:xfrm>
        <a:prstGeom prst="roundRect">
          <a:avLst>
            <a:gd name="adj" fmla="val 10000"/>
          </a:avLst>
        </a:prstGeom>
        <a:solidFill>
          <a:schemeClr val="accent2">
            <a:hueOff val="-8754431"/>
            <a:satOff val="-7900"/>
            <a:lumOff val="-1762"/>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If you haven’t already, please send back your forms for how your children will get home from school and permission slips to watch PG films.</a:t>
          </a:r>
        </a:p>
      </dsp:txBody>
      <dsp:txXfrm>
        <a:off x="2321861" y="4158159"/>
        <a:ext cx="7560537" cy="1095067"/>
      </dsp:txXfrm>
    </dsp:sp>
    <dsp:sp modelId="{A03099EF-56EC-4A7D-98AF-D7B325467FA2}">
      <dsp:nvSpPr>
        <dsp:cNvPr id="0" name=""/>
        <dsp:cNvSpPr/>
      </dsp:nvSpPr>
      <dsp:spPr>
        <a:xfrm>
          <a:off x="8395086" y="890909"/>
          <a:ext cx="756083" cy="756083"/>
        </a:xfrm>
        <a:prstGeom prst="downArrow">
          <a:avLst>
            <a:gd name="adj1" fmla="val 55000"/>
            <a:gd name="adj2" fmla="val 45000"/>
          </a:avLst>
        </a:prstGeom>
        <a:solidFill>
          <a:schemeClr val="accent2">
            <a:tint val="40000"/>
            <a:alpha val="90000"/>
            <a:hueOff val="0"/>
            <a:satOff val="0"/>
            <a:lumOff val="0"/>
            <a:alphaOff val="0"/>
          </a:schemeClr>
        </a:solidFill>
        <a:ln w="15875"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8565205" y="890909"/>
        <a:ext cx="415845" cy="568952"/>
      </dsp:txXfrm>
    </dsp:sp>
    <dsp:sp modelId="{A2577D31-6BDC-472C-8D7C-0293BB74D999}">
      <dsp:nvSpPr>
        <dsp:cNvPr id="0" name=""/>
        <dsp:cNvSpPr/>
      </dsp:nvSpPr>
      <dsp:spPr>
        <a:xfrm>
          <a:off x="9161496" y="2265606"/>
          <a:ext cx="756083" cy="756083"/>
        </a:xfrm>
        <a:prstGeom prst="downArrow">
          <a:avLst>
            <a:gd name="adj1" fmla="val 55000"/>
            <a:gd name="adj2" fmla="val 45000"/>
          </a:avLst>
        </a:prstGeom>
        <a:solidFill>
          <a:schemeClr val="accent2">
            <a:tint val="40000"/>
            <a:alpha val="90000"/>
            <a:hueOff val="-4916723"/>
            <a:satOff val="-2883"/>
            <a:lumOff val="-359"/>
            <a:alphaOff val="0"/>
          </a:schemeClr>
        </a:solidFill>
        <a:ln w="15875" cap="rnd" cmpd="sng" algn="ctr">
          <a:solidFill>
            <a:schemeClr val="accent2">
              <a:tint val="40000"/>
              <a:alpha val="90000"/>
              <a:hueOff val="-4916723"/>
              <a:satOff val="-2883"/>
              <a:lumOff val="-35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9331615" y="2265606"/>
        <a:ext cx="415845" cy="568952"/>
      </dsp:txXfrm>
    </dsp:sp>
    <dsp:sp modelId="{918F9EC7-0400-46D7-96A7-EC17E23DECDB}">
      <dsp:nvSpPr>
        <dsp:cNvPr id="0" name=""/>
        <dsp:cNvSpPr/>
      </dsp:nvSpPr>
      <dsp:spPr>
        <a:xfrm>
          <a:off x="9916468" y="3640303"/>
          <a:ext cx="756083" cy="756083"/>
        </a:xfrm>
        <a:prstGeom prst="downArrow">
          <a:avLst>
            <a:gd name="adj1" fmla="val 55000"/>
            <a:gd name="adj2" fmla="val 45000"/>
          </a:avLst>
        </a:prstGeom>
        <a:solidFill>
          <a:schemeClr val="accent2">
            <a:tint val="40000"/>
            <a:alpha val="90000"/>
            <a:hueOff val="-9833447"/>
            <a:satOff val="-5766"/>
            <a:lumOff val="-718"/>
            <a:alphaOff val="0"/>
          </a:schemeClr>
        </a:solidFill>
        <a:ln w="15875" cap="rnd" cmpd="sng" algn="ctr">
          <a:solidFill>
            <a:schemeClr val="accent2">
              <a:tint val="40000"/>
              <a:alpha val="90000"/>
              <a:hueOff val="-9833447"/>
              <a:satOff val="-5766"/>
              <a:lumOff val="-71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10086587" y="3640303"/>
        <a:ext cx="415845" cy="56895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1CB9C-E572-4AF7-8BBF-E5417C78C9CD}">
      <dsp:nvSpPr>
        <dsp:cNvPr id="0" name=""/>
        <dsp:cNvSpPr/>
      </dsp:nvSpPr>
      <dsp:spPr>
        <a:xfrm>
          <a:off x="0" y="0"/>
          <a:ext cx="10820398" cy="10325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CBC807-2B5B-496C-B4BE-0D3B541845C6}">
      <dsp:nvSpPr>
        <dsp:cNvPr id="0" name=""/>
        <dsp:cNvSpPr/>
      </dsp:nvSpPr>
      <dsp:spPr>
        <a:xfrm>
          <a:off x="312340" y="232760"/>
          <a:ext cx="567891" cy="5678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30A0135-9D25-4860-A122-374A593D58BB}">
      <dsp:nvSpPr>
        <dsp:cNvPr id="0" name=""/>
        <dsp:cNvSpPr/>
      </dsp:nvSpPr>
      <dsp:spPr>
        <a:xfrm>
          <a:off x="1192572" y="441"/>
          <a:ext cx="9627826" cy="10325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276" tIns="109276" rIns="109276" bIns="109276" numCol="1" spcCol="1270" anchor="ctr" anchorCtr="0">
          <a:noAutofit/>
        </a:bodyPr>
        <a:lstStyle/>
        <a:p>
          <a:pPr marL="0" lvl="0" indent="0" algn="l" defTabSz="755650">
            <a:lnSpc>
              <a:spcPct val="100000"/>
            </a:lnSpc>
            <a:spcBef>
              <a:spcPct val="0"/>
            </a:spcBef>
            <a:spcAft>
              <a:spcPct val="35000"/>
            </a:spcAft>
            <a:buNone/>
          </a:pPr>
          <a:r>
            <a:rPr lang="en-US" sz="1700" kern="1200" dirty="0" err="1"/>
            <a:t>Osmington</a:t>
          </a:r>
          <a:r>
            <a:rPr lang="en-US" sz="1700" kern="1200" dirty="0"/>
            <a:t> Bay Camp Talk is set for Thursday September 24th @ 3.20pm. Until then, please let your child know that it is so much fun and that they will be with friends in their room! </a:t>
          </a:r>
        </a:p>
      </dsp:txBody>
      <dsp:txXfrm>
        <a:off x="1192572" y="441"/>
        <a:ext cx="9627826" cy="1032530"/>
      </dsp:txXfrm>
    </dsp:sp>
    <dsp:sp modelId="{297B96DE-A2AF-4AE8-B866-1CCB85688B55}">
      <dsp:nvSpPr>
        <dsp:cNvPr id="0" name=""/>
        <dsp:cNvSpPr/>
      </dsp:nvSpPr>
      <dsp:spPr>
        <a:xfrm>
          <a:off x="0" y="1220478"/>
          <a:ext cx="10820398" cy="10325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C3C7C8-EF4C-4C97-892F-0AAC71FBE5AB}">
      <dsp:nvSpPr>
        <dsp:cNvPr id="0" name=""/>
        <dsp:cNvSpPr/>
      </dsp:nvSpPr>
      <dsp:spPr>
        <a:xfrm>
          <a:off x="312340" y="1523423"/>
          <a:ext cx="567891" cy="5678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D63F195-7826-4708-860E-8910CDD7F62D}">
      <dsp:nvSpPr>
        <dsp:cNvPr id="0" name=""/>
        <dsp:cNvSpPr/>
      </dsp:nvSpPr>
      <dsp:spPr>
        <a:xfrm>
          <a:off x="1192572" y="1291103"/>
          <a:ext cx="9627826" cy="10325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276" tIns="109276" rIns="109276" bIns="109276" numCol="1" spcCol="1270" anchor="ctr" anchorCtr="0">
          <a:noAutofit/>
        </a:bodyPr>
        <a:lstStyle/>
        <a:p>
          <a:pPr marL="0" lvl="0" indent="0" algn="l" defTabSz="755650">
            <a:lnSpc>
              <a:spcPct val="100000"/>
            </a:lnSpc>
            <a:spcBef>
              <a:spcPct val="0"/>
            </a:spcBef>
            <a:spcAft>
              <a:spcPct val="35000"/>
            </a:spcAft>
            <a:buNone/>
          </a:pPr>
          <a:r>
            <a:rPr lang="en-US" sz="1700" kern="1200" dirty="0"/>
            <a:t>T@3 – Friday 23</a:t>
          </a:r>
          <a:r>
            <a:rPr lang="en-US" sz="1700" kern="1200" baseline="30000" dirty="0"/>
            <a:t>rd</a:t>
          </a:r>
          <a:r>
            <a:rPr lang="en-US" sz="1700" kern="1200" dirty="0"/>
            <a:t> October</a:t>
          </a:r>
        </a:p>
      </dsp:txBody>
      <dsp:txXfrm>
        <a:off x="1192572" y="1291103"/>
        <a:ext cx="9627826" cy="1032530"/>
      </dsp:txXfrm>
    </dsp:sp>
    <dsp:sp modelId="{CF5AE709-9F66-4EF0-9F2C-019E577B6A45}">
      <dsp:nvSpPr>
        <dsp:cNvPr id="0" name=""/>
        <dsp:cNvSpPr/>
      </dsp:nvSpPr>
      <dsp:spPr>
        <a:xfrm>
          <a:off x="0" y="2340474"/>
          <a:ext cx="10820398" cy="103253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760A0C-10D0-498F-B49E-5FDFDBF4C672}">
      <dsp:nvSpPr>
        <dsp:cNvPr id="0" name=""/>
        <dsp:cNvSpPr/>
      </dsp:nvSpPr>
      <dsp:spPr>
        <a:xfrm>
          <a:off x="312340" y="2814085"/>
          <a:ext cx="567891" cy="56789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0E275A8-EF01-42C4-B7A3-189F54E84034}">
      <dsp:nvSpPr>
        <dsp:cNvPr id="0" name=""/>
        <dsp:cNvSpPr/>
      </dsp:nvSpPr>
      <dsp:spPr>
        <a:xfrm>
          <a:off x="1192572" y="2581766"/>
          <a:ext cx="9627826" cy="10325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276" tIns="109276" rIns="109276" bIns="109276" numCol="1" spcCol="1270" anchor="ctr" anchorCtr="0">
          <a:noAutofit/>
        </a:bodyPr>
        <a:lstStyle/>
        <a:p>
          <a:pPr marL="0" lvl="0" indent="0" algn="l" defTabSz="755650">
            <a:lnSpc>
              <a:spcPct val="100000"/>
            </a:lnSpc>
            <a:spcBef>
              <a:spcPct val="0"/>
            </a:spcBef>
            <a:spcAft>
              <a:spcPct val="35000"/>
            </a:spcAft>
            <a:buNone/>
          </a:pPr>
          <a:r>
            <a:rPr lang="en-US" sz="1700" kern="1200" dirty="0"/>
            <a:t>Parents Evenings – Tuesday 10</a:t>
          </a:r>
          <a:r>
            <a:rPr lang="en-US" sz="1700" kern="1200" baseline="30000" dirty="0"/>
            <a:t>th</a:t>
          </a:r>
          <a:r>
            <a:rPr lang="en-US" sz="1700" kern="1200" dirty="0"/>
            <a:t> November and Thursday 12</a:t>
          </a:r>
          <a:r>
            <a:rPr lang="en-US" sz="1700" kern="1200" baseline="30000" dirty="0"/>
            <a:t>th</a:t>
          </a:r>
          <a:r>
            <a:rPr lang="en-US" sz="1700" kern="1200" dirty="0"/>
            <a:t> November</a:t>
          </a:r>
        </a:p>
      </dsp:txBody>
      <dsp:txXfrm>
        <a:off x="1192572" y="2581766"/>
        <a:ext cx="9627826" cy="10325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D404BB-8315-47FB-946A-5EE4E6C32711}" type="datetimeFigureOut">
              <a:rPr lang="en-US" smtClean="0"/>
              <a:t>9/14/2026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9BE1F3-9E9F-4BB7-B664-2823CB250D2B}" type="slidenum">
              <a:rPr lang="en-US" smtClean="0"/>
              <a:t>‹#›</a:t>
            </a:fld>
            <a:endParaRPr lang="en-US"/>
          </a:p>
        </p:txBody>
      </p:sp>
    </p:spTree>
    <p:extLst>
      <p:ext uri="{BB962C8B-B14F-4D97-AF65-F5344CB8AC3E}">
        <p14:creationId xmlns:p14="http://schemas.microsoft.com/office/powerpoint/2010/main" val="339481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9/14/2026</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7700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237139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46090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345051-2045-45DA-935E-2E3CA1A69ADC}"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800327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345051-2045-45DA-935E-2E3CA1A69ADC}" type="datetimeFigureOut">
              <a:rPr lang="en-US" smtClean="0"/>
              <a:t>9/14/2026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03006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345051-2045-45DA-935E-2E3CA1A69ADC}" type="datetimeFigureOut">
              <a:rPr lang="en-US" smtClean="0"/>
              <a:t>9/14/2026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30873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345051-2045-45DA-935E-2E3CA1A69ADC}" type="datetimeFigureOut">
              <a:rPr lang="en-US" smtClean="0"/>
              <a:t>9/14/2026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163893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059547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322886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72345051-2045-45DA-935E-2E3CA1A69ADC}" type="datetimeFigureOut">
              <a:rPr lang="en-US" smtClean="0"/>
              <a:t>9/14/2026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462638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729036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33939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510709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321127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9/14/2026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8716622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302974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93950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3DB38-0F59-4553-918D-868CF6ACB3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78C1CCC-027D-4F47-BA60-BDB3BD5040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44936BC-4330-4521-A20A-57DFF76409E4}"/>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5" name="Footer Placeholder 4">
            <a:extLst>
              <a:ext uri="{FF2B5EF4-FFF2-40B4-BE49-F238E27FC236}">
                <a16:creationId xmlns:a16="http://schemas.microsoft.com/office/drawing/2014/main" id="{25AD208E-745C-4650-98BF-4F3387BA31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AB0A16-8343-47A8-BBFF-1658F299C7D2}"/>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37651292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4A35D-0DD4-4014-AC2C-B40ECC3DEE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8541A53-76D9-4D4E-A789-77A054D439A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66AE48-C122-4691-992B-24E4C0E06D16}"/>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5" name="Footer Placeholder 4">
            <a:extLst>
              <a:ext uri="{FF2B5EF4-FFF2-40B4-BE49-F238E27FC236}">
                <a16:creationId xmlns:a16="http://schemas.microsoft.com/office/drawing/2014/main" id="{3A28B4BC-D54B-4E0B-980D-D598D92BC0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40F6EC-3665-4FCC-8297-4C058934A1F7}"/>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10037698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E8B8D-0AA4-41E5-99C2-2EC04AFCAA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0F68414-070A-4E11-A592-B1AFA2477F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DF3265-52BD-4EF2-91E7-9CABCA5FB344}"/>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5" name="Footer Placeholder 4">
            <a:extLst>
              <a:ext uri="{FF2B5EF4-FFF2-40B4-BE49-F238E27FC236}">
                <a16:creationId xmlns:a16="http://schemas.microsoft.com/office/drawing/2014/main" id="{0DE13782-8A06-4CD5-AB8B-7C939E18AA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19A094-70C9-4A51-95D3-CFAF64637542}"/>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1444476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DC5EA-311C-4FE3-9CA8-8F5C66E1EE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B93BFA-B50F-4545-AA86-6C25463494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5E793D4-51B6-417E-A540-22BAFA07CA8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D5C0AC4-232B-4A97-9399-5779C4D513E2}"/>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6" name="Footer Placeholder 5">
            <a:extLst>
              <a:ext uri="{FF2B5EF4-FFF2-40B4-BE49-F238E27FC236}">
                <a16:creationId xmlns:a16="http://schemas.microsoft.com/office/drawing/2014/main" id="{70187F43-52AD-4E5C-B303-EBE55C521B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1F51B9-3706-4C4C-895D-4095B20BA649}"/>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2134127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11A62-A3EF-43AF-BF6B-AD41D53462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F3368FE-03A8-42A0-817F-FA7B2BBCB9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A3FD0D5-67D9-4E75-9784-76B0EE7B98E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A8395A1-C04C-46A8-BA7F-11386A5FA6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FD76B6-B880-4622-BA43-9FAE3634078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249DEA5-ED9E-45FE-9FC2-25B8C5671B99}"/>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8" name="Footer Placeholder 7">
            <a:extLst>
              <a:ext uri="{FF2B5EF4-FFF2-40B4-BE49-F238E27FC236}">
                <a16:creationId xmlns:a16="http://schemas.microsoft.com/office/drawing/2014/main" id="{1302D7E3-54C0-4DCB-BBC1-FAC8968AB23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978D5D2-6C68-4925-B6E1-4DC1BA367999}"/>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6206934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BCDC3-9842-43A2-B046-0F12F5C1BB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9EC26C0-CCA6-4CE0-9EE2-BAF9F7F87AEC}"/>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4" name="Footer Placeholder 3">
            <a:extLst>
              <a:ext uri="{FF2B5EF4-FFF2-40B4-BE49-F238E27FC236}">
                <a16:creationId xmlns:a16="http://schemas.microsoft.com/office/drawing/2014/main" id="{E8270F2A-7000-4561-8F78-C69219689CA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AAA1308-3E3E-4625-8EAC-2B86D93353F4}"/>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2327278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62B06F-A95A-4FE4-8B2B-5343013B8956}"/>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3" name="Footer Placeholder 2">
            <a:extLst>
              <a:ext uri="{FF2B5EF4-FFF2-40B4-BE49-F238E27FC236}">
                <a16:creationId xmlns:a16="http://schemas.microsoft.com/office/drawing/2014/main" id="{E6BF1F5F-8490-487D-BE26-C0D96C97316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A68C294-E7F8-450C-A7CE-7330B8176B54}"/>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34532630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FF214-9D51-4B6A-BA55-6664BF8CCB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9165FE-C4E9-4FC0-BB0D-10BAB0BC5F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103FC1C-9F3F-4A4B-843E-73782B358E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7F6445-8A6B-4D96-AE0B-A5BDEB54625F}"/>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6" name="Footer Placeholder 5">
            <a:extLst>
              <a:ext uri="{FF2B5EF4-FFF2-40B4-BE49-F238E27FC236}">
                <a16:creationId xmlns:a16="http://schemas.microsoft.com/office/drawing/2014/main" id="{C92EA7D8-C9D6-4532-8D92-BA1E9F7BD4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36B73B-2FBE-46CF-B907-7D678019D50A}"/>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23951759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00F56-F940-413B-AC57-00B2ED0851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7104BD2-5B61-4DAF-9E19-A0730EBE88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BC1422D-0A92-41BD-A2C5-D7F8FE54C6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3CC4FB-9EF5-44EC-9694-B58DA3BA7F48}"/>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6" name="Footer Placeholder 5">
            <a:extLst>
              <a:ext uri="{FF2B5EF4-FFF2-40B4-BE49-F238E27FC236}">
                <a16:creationId xmlns:a16="http://schemas.microsoft.com/office/drawing/2014/main" id="{68BEB9DB-65C3-4422-A3D0-1CBAA28E30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8609DB-710B-4118-98D9-FED46D4E0E5A}"/>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1112167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90A9C-0B22-44C9-B153-BDC4DE6BF21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04591DB-CFBF-4D48-A8D9-18DEE1B1AA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2A9BD1-50AA-422C-9EB0-C88A5EB6B4C8}"/>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5" name="Footer Placeholder 4">
            <a:extLst>
              <a:ext uri="{FF2B5EF4-FFF2-40B4-BE49-F238E27FC236}">
                <a16:creationId xmlns:a16="http://schemas.microsoft.com/office/drawing/2014/main" id="{8ABD5788-6720-4D31-BE6A-C759BD0CC5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793601-25F6-4686-9043-EBF53BCFE7FE}"/>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20117103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ED3038-BEB3-4F9A-8CAD-059388810EB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8D3C7B5-C0EF-4A7D-9A4B-A9F32F67C0B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3D2025-A497-490F-AF4B-19DF484469C6}"/>
              </a:ext>
            </a:extLst>
          </p:cNvPr>
          <p:cNvSpPr>
            <a:spLocks noGrp="1"/>
          </p:cNvSpPr>
          <p:nvPr>
            <p:ph type="dt" sz="half" idx="10"/>
          </p:nvPr>
        </p:nvSpPr>
        <p:spPr/>
        <p:txBody>
          <a:bodyPr/>
          <a:lstStyle/>
          <a:p>
            <a:fld id="{B01A7E1E-8476-4BAA-8005-490CD3F5DAB7}" type="datetimeFigureOut">
              <a:rPr lang="en-GB" smtClean="0"/>
              <a:t>14/09/2026</a:t>
            </a:fld>
            <a:endParaRPr lang="en-GB"/>
          </a:p>
        </p:txBody>
      </p:sp>
      <p:sp>
        <p:nvSpPr>
          <p:cNvPr id="5" name="Footer Placeholder 4">
            <a:extLst>
              <a:ext uri="{FF2B5EF4-FFF2-40B4-BE49-F238E27FC236}">
                <a16:creationId xmlns:a16="http://schemas.microsoft.com/office/drawing/2014/main" id="{AFDF53A4-4E96-4511-84E9-58B7A42CEE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BF401D-1E5F-4B7B-9BD8-BA770F874BB3}"/>
              </a:ext>
            </a:extLst>
          </p:cNvPr>
          <p:cNvSpPr>
            <a:spLocks noGrp="1"/>
          </p:cNvSpPr>
          <p:nvPr>
            <p:ph type="sldNum" sz="quarter" idx="12"/>
          </p:nvPr>
        </p:nvSpPr>
        <p:spPr/>
        <p:txBody>
          <a:bodyPr/>
          <a:lstStyle/>
          <a:p>
            <a:fld id="{378F2672-4C3E-4056-B5E3-29F36511A40E}" type="slidenum">
              <a:rPr lang="en-GB" smtClean="0"/>
              <a:t>‹#›</a:t>
            </a:fld>
            <a:endParaRPr lang="en-GB"/>
          </a:p>
        </p:txBody>
      </p:sp>
    </p:spTree>
    <p:extLst>
      <p:ext uri="{BB962C8B-B14F-4D97-AF65-F5344CB8AC3E}">
        <p14:creationId xmlns:p14="http://schemas.microsoft.com/office/powerpoint/2010/main" val="30242446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640158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079101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611364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3994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770888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897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4870354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595786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122572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101172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39683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2345051-2045-45DA-935E-2E3CA1A69ADC}" type="datetimeFigureOut">
              <a:rPr lang="en-US" smtClean="0"/>
              <a:t>9/14/2026</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2372165349"/>
      </p:ext>
    </p:extLst>
  </p:cSld>
  <p:clrMap bg1="dk1" tx1="lt1" bg2="dk2" tx2="lt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3D245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61FC69-F983-4CA3-B1A1-79B73350B0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38C14A-90D3-43D7-AC2D-4F4C03D4ED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BE5D33-145D-4695-834B-EC54C0D9ED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1A7E1E-8476-4BAA-8005-490CD3F5DAB7}" type="datetimeFigureOut">
              <a:rPr lang="en-GB" smtClean="0"/>
              <a:t>14/09/2026</a:t>
            </a:fld>
            <a:endParaRPr lang="en-GB"/>
          </a:p>
        </p:txBody>
      </p:sp>
      <p:sp>
        <p:nvSpPr>
          <p:cNvPr id="5" name="Footer Placeholder 4">
            <a:extLst>
              <a:ext uri="{FF2B5EF4-FFF2-40B4-BE49-F238E27FC236}">
                <a16:creationId xmlns:a16="http://schemas.microsoft.com/office/drawing/2014/main" id="{5CF8C7BD-2ACE-48D0-96B8-07181E01C2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A15E1A8-D0CA-47E2-AB05-543E649A08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8F2672-4C3E-4056-B5E3-29F36511A40E}" type="slidenum">
              <a:rPr lang="en-GB" smtClean="0"/>
              <a:t>‹#›</a:t>
            </a:fld>
            <a:endParaRPr lang="en-GB"/>
          </a:p>
        </p:txBody>
      </p:sp>
    </p:spTree>
    <p:extLst>
      <p:ext uri="{BB962C8B-B14F-4D97-AF65-F5344CB8AC3E}">
        <p14:creationId xmlns:p14="http://schemas.microsoft.com/office/powerpoint/2010/main" val="1782919530"/>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3D245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9/14/2026</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38777411"/>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schoolreadinglist.co.uk/reading-lists-for-ks2-school-pupils/suggested-reading-list-for-year-5-pupils-ks2-age-9-1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file:///\\DC01\TeacherArea$\Safeguarding\Cyber%20and%20Online%20Safety\Discovering-digital-at-primary-back-to-school-August-2025.pdf"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18" name="Picture 3" descr="A red and white background with white dots&#10;&#10;Description automatically generated">
            <a:extLst>
              <a:ext uri="{FF2B5EF4-FFF2-40B4-BE49-F238E27FC236}">
                <a16:creationId xmlns:a16="http://schemas.microsoft.com/office/drawing/2014/main" id="{461DF9D1-5905-4F1E-4E5A-032C7F729DF8}"/>
              </a:ext>
            </a:extLst>
          </p:cNvPr>
          <p:cNvPicPr>
            <a:picLocks noChangeAspect="1"/>
          </p:cNvPicPr>
          <p:nvPr/>
        </p:nvPicPr>
        <p:blipFill rotWithShape="1">
          <a:blip r:embed="rId2">
            <a:duotone>
              <a:schemeClr val="bg2">
                <a:shade val="45000"/>
                <a:satMod val="135000"/>
              </a:schemeClr>
              <a:prstClr val="white"/>
            </a:duotone>
            <a:alphaModFix amt="15000"/>
          </a:blip>
          <a:srcRect t="10497" b="9146"/>
          <a:stretch/>
        </p:blipFill>
        <p:spPr>
          <a:xfrm>
            <a:off x="20" y="10"/>
            <a:ext cx="12191980" cy="6857990"/>
          </a:xfrm>
          <a:prstGeom prst="rect">
            <a:avLst/>
          </a:prstGeom>
        </p:spPr>
      </p:pic>
      <p:sp>
        <p:nvSpPr>
          <p:cNvPr id="2" name="Title 1">
            <a:extLst>
              <a:ext uri="{FF2B5EF4-FFF2-40B4-BE49-F238E27FC236}">
                <a16:creationId xmlns:a16="http://schemas.microsoft.com/office/drawing/2014/main" id="{76850F13-3BC9-BB06-C431-65D5E328DCE2}"/>
              </a:ext>
            </a:extLst>
          </p:cNvPr>
          <p:cNvSpPr>
            <a:spLocks noGrp="1"/>
          </p:cNvSpPr>
          <p:nvPr>
            <p:ph type="ctrTitle"/>
          </p:nvPr>
        </p:nvSpPr>
        <p:spPr/>
        <p:txBody>
          <a:bodyPr>
            <a:normAutofit/>
          </a:bodyPr>
          <a:lstStyle/>
          <a:p>
            <a:r>
              <a:rPr lang="en-US"/>
              <a:t>Welcome to Year 5</a:t>
            </a:r>
          </a:p>
        </p:txBody>
      </p:sp>
      <p:sp>
        <p:nvSpPr>
          <p:cNvPr id="3" name="Subtitle 2">
            <a:extLst>
              <a:ext uri="{FF2B5EF4-FFF2-40B4-BE49-F238E27FC236}">
                <a16:creationId xmlns:a16="http://schemas.microsoft.com/office/drawing/2014/main" id="{674D8CD4-0545-74C7-9ACB-4014E7F3E864}"/>
              </a:ext>
            </a:extLst>
          </p:cNvPr>
          <p:cNvSpPr>
            <a:spLocks noGrp="1"/>
          </p:cNvSpPr>
          <p:nvPr>
            <p:ph type="subTitle" idx="1"/>
          </p:nvPr>
        </p:nvSpPr>
        <p:spPr/>
        <p:txBody>
          <a:bodyPr>
            <a:normAutofit/>
          </a:bodyPr>
          <a:lstStyle/>
          <a:p>
            <a:r>
              <a:rPr lang="en-US" dirty="0"/>
              <a:t>2026-2027</a:t>
            </a:r>
          </a:p>
        </p:txBody>
      </p:sp>
    </p:spTree>
    <p:extLst>
      <p:ext uri="{BB962C8B-B14F-4D97-AF65-F5344CB8AC3E}">
        <p14:creationId xmlns:p14="http://schemas.microsoft.com/office/powerpoint/2010/main" val="212808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92000"/>
                <a:satMod val="169000"/>
                <a:lumMod val="164000"/>
              </a:schemeClr>
            </a:gs>
            <a:gs pos="100000">
              <a:schemeClr val="bg2">
                <a:shade val="96000"/>
                <a:satMod val="120000"/>
                <a:lumMod val="90000"/>
              </a:schemeClr>
            </a:gs>
          </a:gsLst>
          <a:path path="circle">
            <a:fillToRect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47430-0F7E-AF44-ED34-371872EA265A}"/>
              </a:ext>
            </a:extLst>
          </p:cNvPr>
          <p:cNvSpPr>
            <a:spLocks noGrp="1"/>
          </p:cNvSpPr>
          <p:nvPr>
            <p:ph type="title"/>
          </p:nvPr>
        </p:nvSpPr>
        <p:spPr>
          <a:xfrm>
            <a:off x="108338" y="1"/>
            <a:ext cx="8180256" cy="941424"/>
          </a:xfrm>
        </p:spPr>
        <p:txBody>
          <a:bodyPr>
            <a:normAutofit/>
          </a:bodyPr>
          <a:lstStyle/>
          <a:p>
            <a:r>
              <a:rPr lang="en-US" dirty="0">
                <a:solidFill>
                  <a:srgbClr val="FFFFFF"/>
                </a:solidFill>
              </a:rPr>
              <a:t>Class 5 Team</a:t>
            </a:r>
          </a:p>
        </p:txBody>
      </p:sp>
      <p:graphicFrame>
        <p:nvGraphicFramePr>
          <p:cNvPr id="5" name="Content Placeholder 2">
            <a:extLst>
              <a:ext uri="{FF2B5EF4-FFF2-40B4-BE49-F238E27FC236}">
                <a16:creationId xmlns:a16="http://schemas.microsoft.com/office/drawing/2014/main" id="{87B414A1-4F7F-0531-EE63-E91291413AA7}"/>
              </a:ext>
            </a:extLst>
          </p:cNvPr>
          <p:cNvGraphicFramePr>
            <a:graphicFrameLocks noGrp="1"/>
          </p:cNvGraphicFramePr>
          <p:nvPr>
            <p:ph idx="1"/>
            <p:extLst>
              <p:ext uri="{D42A27DB-BD31-4B8C-83A1-F6EECF244321}">
                <p14:modId xmlns:p14="http://schemas.microsoft.com/office/powerpoint/2010/main" val="1796778309"/>
              </p:ext>
            </p:extLst>
          </p:nvPr>
        </p:nvGraphicFramePr>
        <p:xfrm>
          <a:off x="439200" y="1147902"/>
          <a:ext cx="10563097" cy="476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9791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D6C7C-A07D-88E3-14C4-B002EB9FCED5}"/>
              </a:ext>
            </a:extLst>
          </p:cNvPr>
          <p:cNvSpPr>
            <a:spLocks noGrp="1"/>
          </p:cNvSpPr>
          <p:nvPr>
            <p:ph type="title"/>
          </p:nvPr>
        </p:nvSpPr>
        <p:spPr/>
        <p:txBody>
          <a:bodyPr>
            <a:normAutofit/>
          </a:bodyPr>
          <a:lstStyle/>
          <a:p>
            <a:r>
              <a:rPr lang="en-US"/>
              <a:t>About Year 5</a:t>
            </a:r>
          </a:p>
        </p:txBody>
      </p:sp>
      <p:graphicFrame>
        <p:nvGraphicFramePr>
          <p:cNvPr id="15" name="Content Placeholder 2">
            <a:extLst>
              <a:ext uri="{FF2B5EF4-FFF2-40B4-BE49-F238E27FC236}">
                <a16:creationId xmlns:a16="http://schemas.microsoft.com/office/drawing/2014/main" id="{CC8C820E-4D41-2A3E-6319-08E706B64C19}"/>
              </a:ext>
            </a:extLst>
          </p:cNvPr>
          <p:cNvGraphicFramePr>
            <a:graphicFrameLocks noGrp="1"/>
          </p:cNvGraphicFramePr>
          <p:nvPr>
            <p:ph idx="1"/>
            <p:extLst>
              <p:ext uri="{D42A27DB-BD31-4B8C-83A1-F6EECF244321}">
                <p14:modId xmlns:p14="http://schemas.microsoft.com/office/powerpoint/2010/main" val="1619223204"/>
              </p:ext>
            </p:extLst>
          </p:nvPr>
        </p:nvGraphicFramePr>
        <p:xfrm>
          <a:off x="684212" y="685800"/>
          <a:ext cx="10820399" cy="3614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0855F150-6AE0-4F10-BB64-42581FD2E1D5}"/>
              </a:ext>
            </a:extLst>
          </p:cNvPr>
          <p:cNvPicPr>
            <a:picLocks noChangeAspect="1"/>
          </p:cNvPicPr>
          <p:nvPr/>
        </p:nvPicPr>
        <p:blipFill>
          <a:blip r:embed="rId7"/>
          <a:stretch>
            <a:fillRect/>
          </a:stretch>
        </p:blipFill>
        <p:spPr>
          <a:xfrm>
            <a:off x="8512196" y="4421081"/>
            <a:ext cx="3554268" cy="2365204"/>
          </a:xfrm>
          <a:prstGeom prst="rect">
            <a:avLst/>
          </a:prstGeom>
        </p:spPr>
      </p:pic>
      <p:pic>
        <p:nvPicPr>
          <p:cNvPr id="4" name="Picture 3">
            <a:extLst>
              <a:ext uri="{FF2B5EF4-FFF2-40B4-BE49-F238E27FC236}">
                <a16:creationId xmlns:a16="http://schemas.microsoft.com/office/drawing/2014/main" id="{5CFC2A26-8916-487A-B575-6EAD15E5C07D}"/>
              </a:ext>
            </a:extLst>
          </p:cNvPr>
          <p:cNvPicPr>
            <a:picLocks noChangeAspect="1"/>
          </p:cNvPicPr>
          <p:nvPr/>
        </p:nvPicPr>
        <p:blipFill>
          <a:blip r:embed="rId8"/>
          <a:stretch>
            <a:fillRect/>
          </a:stretch>
        </p:blipFill>
        <p:spPr>
          <a:xfrm>
            <a:off x="10218614" y="26194"/>
            <a:ext cx="1847850" cy="2466975"/>
          </a:xfrm>
          <a:prstGeom prst="rect">
            <a:avLst/>
          </a:prstGeom>
        </p:spPr>
      </p:pic>
      <p:pic>
        <p:nvPicPr>
          <p:cNvPr id="6" name="Picture 5">
            <a:extLst>
              <a:ext uri="{FF2B5EF4-FFF2-40B4-BE49-F238E27FC236}">
                <a16:creationId xmlns:a16="http://schemas.microsoft.com/office/drawing/2014/main" id="{742DC9F6-7434-45EA-9F54-21D130FC5108}"/>
              </a:ext>
            </a:extLst>
          </p:cNvPr>
          <p:cNvPicPr>
            <a:picLocks noChangeAspect="1"/>
          </p:cNvPicPr>
          <p:nvPr/>
        </p:nvPicPr>
        <p:blipFill>
          <a:blip r:embed="rId9"/>
          <a:stretch>
            <a:fillRect/>
          </a:stretch>
        </p:blipFill>
        <p:spPr>
          <a:xfrm>
            <a:off x="4951412" y="4434465"/>
            <a:ext cx="3400148" cy="2351820"/>
          </a:xfrm>
          <a:prstGeom prst="rect">
            <a:avLst/>
          </a:prstGeom>
        </p:spPr>
      </p:pic>
    </p:spTree>
    <p:extLst>
      <p:ext uri="{BB962C8B-B14F-4D97-AF65-F5344CB8AC3E}">
        <p14:creationId xmlns:p14="http://schemas.microsoft.com/office/powerpoint/2010/main" val="1417135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12B4BD7-F13E-4D33-AAA6-7CB6160E765C}"/>
              </a:ext>
            </a:extLst>
          </p:cNvPr>
          <p:cNvPicPr>
            <a:picLocks noGrp="1" noChangeAspect="1"/>
          </p:cNvPicPr>
          <p:nvPr>
            <p:ph idx="1"/>
          </p:nvPr>
        </p:nvPicPr>
        <p:blipFill>
          <a:blip r:embed="rId2"/>
          <a:stretch>
            <a:fillRect/>
          </a:stretch>
        </p:blipFill>
        <p:spPr>
          <a:xfrm>
            <a:off x="411072" y="231228"/>
            <a:ext cx="11360513" cy="6390289"/>
          </a:xfrm>
          <a:prstGeom prst="rect">
            <a:avLst/>
          </a:prstGeom>
        </p:spPr>
      </p:pic>
    </p:spTree>
    <p:extLst>
      <p:ext uri="{BB962C8B-B14F-4D97-AF65-F5344CB8AC3E}">
        <p14:creationId xmlns:p14="http://schemas.microsoft.com/office/powerpoint/2010/main" val="23482123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DB5156E-18E8-4619-8B02-A43E49993A07}"/>
              </a:ext>
            </a:extLst>
          </p:cNvPr>
          <p:cNvPicPr>
            <a:picLocks noGrp="1" noChangeAspect="1"/>
          </p:cNvPicPr>
          <p:nvPr>
            <p:ph idx="1"/>
          </p:nvPr>
        </p:nvPicPr>
        <p:blipFill>
          <a:blip r:embed="rId2"/>
          <a:stretch>
            <a:fillRect/>
          </a:stretch>
        </p:blipFill>
        <p:spPr>
          <a:xfrm>
            <a:off x="483477" y="339336"/>
            <a:ext cx="10985472" cy="6179328"/>
          </a:xfrm>
          <a:prstGeom prst="rect">
            <a:avLst/>
          </a:prstGeom>
        </p:spPr>
      </p:pic>
    </p:spTree>
    <p:extLst>
      <p:ext uri="{BB962C8B-B14F-4D97-AF65-F5344CB8AC3E}">
        <p14:creationId xmlns:p14="http://schemas.microsoft.com/office/powerpoint/2010/main" val="3931719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1AD9A-0BCF-44C0-A630-1B854F74633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91D005A-DEEA-49A4-B3DE-30458E5120BA}"/>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ACCDB559-A18D-4129-A368-A18DE2141E43}"/>
              </a:ext>
            </a:extLst>
          </p:cNvPr>
          <p:cNvPicPr>
            <a:picLocks noChangeAspect="1"/>
          </p:cNvPicPr>
          <p:nvPr/>
        </p:nvPicPr>
        <p:blipFill>
          <a:blip r:embed="rId2"/>
          <a:stretch>
            <a:fillRect/>
          </a:stretch>
        </p:blipFill>
        <p:spPr>
          <a:xfrm>
            <a:off x="684212" y="384869"/>
            <a:ext cx="10908698" cy="6136142"/>
          </a:xfrm>
          <a:prstGeom prst="rect">
            <a:avLst/>
          </a:prstGeom>
        </p:spPr>
      </p:pic>
    </p:spTree>
    <p:extLst>
      <p:ext uri="{BB962C8B-B14F-4D97-AF65-F5344CB8AC3E}">
        <p14:creationId xmlns:p14="http://schemas.microsoft.com/office/powerpoint/2010/main" val="1214650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F82B06CA-C3B0-416F-9362-B04FC2BE0385}"/>
              </a:ext>
            </a:extLst>
          </p:cNvPr>
          <p:cNvPicPr>
            <a:picLocks noGrp="1" noChangeAspect="1"/>
          </p:cNvPicPr>
          <p:nvPr>
            <p:ph idx="1"/>
          </p:nvPr>
        </p:nvPicPr>
        <p:blipFill>
          <a:blip r:embed="rId2"/>
          <a:stretch>
            <a:fillRect/>
          </a:stretch>
        </p:blipFill>
        <p:spPr>
          <a:xfrm>
            <a:off x="3650333" y="68753"/>
            <a:ext cx="4747433" cy="6594805"/>
          </a:xfrm>
        </p:spPr>
      </p:pic>
    </p:spTree>
    <p:extLst>
      <p:ext uri="{BB962C8B-B14F-4D97-AF65-F5344CB8AC3E}">
        <p14:creationId xmlns:p14="http://schemas.microsoft.com/office/powerpoint/2010/main" val="168919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73F44A3-A1C6-457B-A1D7-400270FB1DFE}"/>
              </a:ext>
            </a:extLst>
          </p:cNvPr>
          <p:cNvPicPr>
            <a:picLocks noGrp="1" noChangeAspect="1"/>
          </p:cNvPicPr>
          <p:nvPr>
            <p:ph idx="1"/>
          </p:nvPr>
        </p:nvPicPr>
        <p:blipFill>
          <a:blip r:embed="rId2"/>
          <a:stretch>
            <a:fillRect/>
          </a:stretch>
        </p:blipFill>
        <p:spPr>
          <a:xfrm>
            <a:off x="851338" y="186878"/>
            <a:ext cx="10972235" cy="6171882"/>
          </a:xfrm>
          <a:prstGeom prst="rect">
            <a:avLst/>
          </a:prstGeom>
        </p:spPr>
      </p:pic>
    </p:spTree>
    <p:extLst>
      <p:ext uri="{BB962C8B-B14F-4D97-AF65-F5344CB8AC3E}">
        <p14:creationId xmlns:p14="http://schemas.microsoft.com/office/powerpoint/2010/main" val="1350820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8721C404-2A4D-4EAE-A78D-5FED34C4D5C6}"/>
              </a:ext>
            </a:extLst>
          </p:cNvPr>
          <p:cNvSpPr txBox="1"/>
          <p:nvPr/>
        </p:nvSpPr>
        <p:spPr>
          <a:xfrm>
            <a:off x="9747681" y="1620148"/>
            <a:ext cx="1722268" cy="2862322"/>
          </a:xfrm>
          <a:prstGeom prst="rect">
            <a:avLst/>
          </a:prstGeom>
          <a:noFill/>
        </p:spPr>
        <p:txBody>
          <a:bodyPr wrap="square">
            <a:spAutoFit/>
          </a:bodyPr>
          <a:lstStyle/>
          <a:p>
            <a:r>
              <a:rPr lang="en-GB" dirty="0">
                <a:hlinkClick r:id="rId2"/>
              </a:rPr>
              <a:t>https://schoolreadinglist.co.uk/reading-lists-for-ks2-school-pupils/suggested-reading-list-for-year-5-pupils-ks2-age-9-10/</a:t>
            </a:r>
            <a:endParaRPr lang="en-GB" dirty="0"/>
          </a:p>
        </p:txBody>
      </p:sp>
      <p:pic>
        <p:nvPicPr>
          <p:cNvPr id="5" name="Content Placeholder 4">
            <a:extLst>
              <a:ext uri="{FF2B5EF4-FFF2-40B4-BE49-F238E27FC236}">
                <a16:creationId xmlns:a16="http://schemas.microsoft.com/office/drawing/2014/main" id="{97B9B029-4DCA-4982-94CE-36CFDC721010}"/>
              </a:ext>
            </a:extLst>
          </p:cNvPr>
          <p:cNvPicPr>
            <a:picLocks noGrp="1" noChangeAspect="1"/>
          </p:cNvPicPr>
          <p:nvPr>
            <p:ph idx="1"/>
          </p:nvPr>
        </p:nvPicPr>
        <p:blipFill>
          <a:blip r:embed="rId3"/>
          <a:stretch>
            <a:fillRect/>
          </a:stretch>
        </p:blipFill>
        <p:spPr>
          <a:xfrm>
            <a:off x="275963" y="125907"/>
            <a:ext cx="9372533" cy="6569184"/>
          </a:xfrm>
        </p:spPr>
      </p:pic>
    </p:spTree>
    <p:extLst>
      <p:ext uri="{BB962C8B-B14F-4D97-AF65-F5344CB8AC3E}">
        <p14:creationId xmlns:p14="http://schemas.microsoft.com/office/powerpoint/2010/main" val="31979365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78EA199-57D1-494C-BA15-353C7E37CE0F}"/>
              </a:ext>
            </a:extLst>
          </p:cNvPr>
          <p:cNvPicPr>
            <a:picLocks noGrp="1" noChangeAspect="1"/>
          </p:cNvPicPr>
          <p:nvPr>
            <p:ph idx="1"/>
          </p:nvPr>
        </p:nvPicPr>
        <p:blipFill>
          <a:blip r:embed="rId2"/>
          <a:stretch>
            <a:fillRect/>
          </a:stretch>
        </p:blipFill>
        <p:spPr>
          <a:xfrm>
            <a:off x="3468414" y="44782"/>
            <a:ext cx="4720840" cy="6768435"/>
          </a:xfrm>
        </p:spPr>
      </p:pic>
    </p:spTree>
    <p:extLst>
      <p:ext uri="{BB962C8B-B14F-4D97-AF65-F5344CB8AC3E}">
        <p14:creationId xmlns:p14="http://schemas.microsoft.com/office/powerpoint/2010/main" val="654175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19EA0C4-E3E6-42C0-9386-B14D74BE2A20}"/>
              </a:ext>
            </a:extLst>
          </p:cNvPr>
          <p:cNvPicPr>
            <a:picLocks noGrp="1" noChangeAspect="1"/>
          </p:cNvPicPr>
          <p:nvPr>
            <p:ph idx="1"/>
          </p:nvPr>
        </p:nvPicPr>
        <p:blipFill>
          <a:blip r:embed="rId2"/>
          <a:stretch>
            <a:fillRect/>
          </a:stretch>
        </p:blipFill>
        <p:spPr>
          <a:xfrm>
            <a:off x="2614617" y="104779"/>
            <a:ext cx="6475928" cy="6485207"/>
          </a:xfrm>
          <a:prstGeom prst="rect">
            <a:avLst/>
          </a:prstGeom>
        </p:spPr>
      </p:pic>
    </p:spTree>
    <p:extLst>
      <p:ext uri="{BB962C8B-B14F-4D97-AF65-F5344CB8AC3E}">
        <p14:creationId xmlns:p14="http://schemas.microsoft.com/office/powerpoint/2010/main" val="1928904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589CE-9DEA-00A0-CDD7-72196D776C71}"/>
              </a:ext>
            </a:extLst>
          </p:cNvPr>
          <p:cNvSpPr>
            <a:spLocks noGrp="1"/>
          </p:cNvSpPr>
          <p:nvPr>
            <p:ph type="title"/>
          </p:nvPr>
        </p:nvSpPr>
        <p:spPr>
          <a:xfrm>
            <a:off x="241760" y="0"/>
            <a:ext cx="8534400" cy="1507067"/>
          </a:xfrm>
        </p:spPr>
        <p:txBody>
          <a:bodyPr>
            <a:normAutofit/>
          </a:bodyPr>
          <a:lstStyle/>
          <a:p>
            <a:r>
              <a:rPr lang="en-US" dirty="0"/>
              <a:t>Year 5</a:t>
            </a:r>
          </a:p>
        </p:txBody>
      </p:sp>
      <p:graphicFrame>
        <p:nvGraphicFramePr>
          <p:cNvPr id="5" name="Content Placeholder 2">
            <a:extLst>
              <a:ext uri="{FF2B5EF4-FFF2-40B4-BE49-F238E27FC236}">
                <a16:creationId xmlns:a16="http://schemas.microsoft.com/office/drawing/2014/main" id="{4F97546A-5607-0D95-317F-29B4EDA80306}"/>
              </a:ext>
            </a:extLst>
          </p:cNvPr>
          <p:cNvGraphicFramePr>
            <a:graphicFrameLocks noGrp="1"/>
          </p:cNvGraphicFramePr>
          <p:nvPr>
            <p:ph idx="1"/>
            <p:extLst>
              <p:ext uri="{D42A27DB-BD31-4B8C-83A1-F6EECF244321}">
                <p14:modId xmlns:p14="http://schemas.microsoft.com/office/powerpoint/2010/main" val="946455462"/>
              </p:ext>
            </p:extLst>
          </p:nvPr>
        </p:nvGraphicFramePr>
        <p:xfrm>
          <a:off x="272126" y="1275735"/>
          <a:ext cx="10820399" cy="54495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1431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F8BAC-5CF8-D7CB-A18E-057295C72E37}"/>
              </a:ext>
            </a:extLst>
          </p:cNvPr>
          <p:cNvSpPr>
            <a:spLocks noGrp="1"/>
          </p:cNvSpPr>
          <p:nvPr>
            <p:ph type="title"/>
          </p:nvPr>
        </p:nvSpPr>
        <p:spPr>
          <a:xfrm>
            <a:off x="0" y="0"/>
            <a:ext cx="8534400" cy="1507067"/>
          </a:xfrm>
        </p:spPr>
        <p:txBody>
          <a:bodyPr>
            <a:normAutofit/>
          </a:bodyPr>
          <a:lstStyle/>
          <a:p>
            <a:r>
              <a:rPr lang="en-US" dirty="0"/>
              <a:t>Class 5 reminders:</a:t>
            </a:r>
          </a:p>
        </p:txBody>
      </p:sp>
      <p:graphicFrame>
        <p:nvGraphicFramePr>
          <p:cNvPr id="5" name="Content Placeholder 2">
            <a:extLst>
              <a:ext uri="{FF2B5EF4-FFF2-40B4-BE49-F238E27FC236}">
                <a16:creationId xmlns:a16="http://schemas.microsoft.com/office/drawing/2014/main" id="{0BFCD4F9-D69C-545F-7BAE-402A5D4134D0}"/>
              </a:ext>
            </a:extLst>
          </p:cNvPr>
          <p:cNvGraphicFramePr>
            <a:graphicFrameLocks noGrp="1"/>
          </p:cNvGraphicFramePr>
          <p:nvPr>
            <p:ph idx="1"/>
            <p:extLst>
              <p:ext uri="{D42A27DB-BD31-4B8C-83A1-F6EECF244321}">
                <p14:modId xmlns:p14="http://schemas.microsoft.com/office/powerpoint/2010/main" val="1639077089"/>
              </p:ext>
            </p:extLst>
          </p:nvPr>
        </p:nvGraphicFramePr>
        <p:xfrm>
          <a:off x="359748" y="1275736"/>
          <a:ext cx="11438962" cy="52872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67035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FA9BA-34BC-EF59-CA8F-4A9A5FC307DF}"/>
              </a:ext>
            </a:extLst>
          </p:cNvPr>
          <p:cNvSpPr>
            <a:spLocks noGrp="1"/>
          </p:cNvSpPr>
          <p:nvPr>
            <p:ph type="title"/>
          </p:nvPr>
        </p:nvSpPr>
        <p:spPr>
          <a:xfrm>
            <a:off x="256509" y="204029"/>
            <a:ext cx="8534400" cy="636800"/>
          </a:xfrm>
        </p:spPr>
        <p:txBody>
          <a:bodyPr>
            <a:normAutofit fontScale="90000"/>
          </a:bodyPr>
          <a:lstStyle/>
          <a:p>
            <a:r>
              <a:rPr lang="en-US" dirty="0"/>
              <a:t>Class 5 – Dates to remember:</a:t>
            </a:r>
          </a:p>
        </p:txBody>
      </p:sp>
      <p:sp>
        <p:nvSpPr>
          <p:cNvPr id="4" name="TextBox 3">
            <a:extLst>
              <a:ext uri="{FF2B5EF4-FFF2-40B4-BE49-F238E27FC236}">
                <a16:creationId xmlns:a16="http://schemas.microsoft.com/office/drawing/2014/main" id="{F4921BAB-74E4-29F9-0C8A-4ED4C30ECBD2}"/>
              </a:ext>
            </a:extLst>
          </p:cNvPr>
          <p:cNvSpPr txBox="1"/>
          <p:nvPr/>
        </p:nvSpPr>
        <p:spPr>
          <a:xfrm>
            <a:off x="462988" y="4307537"/>
            <a:ext cx="10820398" cy="1938992"/>
          </a:xfrm>
          <a:prstGeom prst="rect">
            <a:avLst/>
          </a:prstGeom>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r>
              <a:rPr lang="en-GB" sz="2400" dirty="0"/>
              <a:t>Bikeability – Week beginning 1st March </a:t>
            </a:r>
          </a:p>
          <a:p>
            <a:r>
              <a:rPr lang="en-GB" sz="2400" dirty="0"/>
              <a:t>Farm Visit – Date tbc</a:t>
            </a:r>
          </a:p>
          <a:p>
            <a:r>
              <a:rPr lang="en-GB" sz="2400" dirty="0"/>
              <a:t>St Giles Trust workshop – Date tbc</a:t>
            </a:r>
          </a:p>
          <a:p>
            <a:r>
              <a:rPr lang="en-GB" sz="2400" dirty="0"/>
              <a:t>Operation Topaz workshop – Date tbc</a:t>
            </a:r>
          </a:p>
          <a:p>
            <a:r>
              <a:rPr lang="en-GB" sz="2400" dirty="0"/>
              <a:t>RNLI Water safety workshop – 29</a:t>
            </a:r>
            <a:r>
              <a:rPr lang="en-GB" sz="2400" baseline="30000" dirty="0"/>
              <a:t>th</a:t>
            </a:r>
            <a:r>
              <a:rPr lang="en-GB" sz="2400" dirty="0"/>
              <a:t> April</a:t>
            </a:r>
          </a:p>
        </p:txBody>
      </p:sp>
      <p:graphicFrame>
        <p:nvGraphicFramePr>
          <p:cNvPr id="7" name="Content Placeholder 2">
            <a:extLst>
              <a:ext uri="{FF2B5EF4-FFF2-40B4-BE49-F238E27FC236}">
                <a16:creationId xmlns:a16="http://schemas.microsoft.com/office/drawing/2014/main" id="{A5735BF2-A345-40B2-86C5-E507C1541E75}"/>
              </a:ext>
            </a:extLst>
          </p:cNvPr>
          <p:cNvGraphicFramePr>
            <a:graphicFrameLocks noGrp="1"/>
          </p:cNvGraphicFramePr>
          <p:nvPr>
            <p:ph idx="1"/>
            <p:extLst>
              <p:ext uri="{D42A27DB-BD31-4B8C-83A1-F6EECF244321}">
                <p14:modId xmlns:p14="http://schemas.microsoft.com/office/powerpoint/2010/main" val="3452919478"/>
              </p:ext>
            </p:extLst>
          </p:nvPr>
        </p:nvGraphicFramePr>
        <p:xfrm>
          <a:off x="462987" y="840829"/>
          <a:ext cx="10820399" cy="3614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92713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E6BE08-C4DF-4DDF-8769-8E4FAF2386F6}"/>
              </a:ext>
            </a:extLst>
          </p:cNvPr>
          <p:cNvSpPr>
            <a:spLocks noGrp="1"/>
          </p:cNvSpPr>
          <p:nvPr>
            <p:ph idx="1"/>
          </p:nvPr>
        </p:nvSpPr>
        <p:spPr>
          <a:xfrm>
            <a:off x="291660" y="-178676"/>
            <a:ext cx="11674129" cy="6835258"/>
          </a:xfrm>
        </p:spPr>
        <p:txBody>
          <a:bodyPr>
            <a:normAutofit fontScale="25000" lnSpcReduction="20000"/>
          </a:bodyPr>
          <a:lstStyle/>
          <a:p>
            <a:r>
              <a:rPr lang="en-US" sz="8000" dirty="0"/>
              <a:t>We use ‘The Zones of Regulation’ within our PSHE curriculum as a whole school approach to teach pupils about self-regulation and how to </a:t>
            </a:r>
            <a:r>
              <a:rPr lang="en-US" sz="8000" dirty="0" err="1"/>
              <a:t>categorise</a:t>
            </a:r>
            <a:r>
              <a:rPr lang="en-US" sz="8000" dirty="0"/>
              <a:t> complex feelings and emotional states,</a:t>
            </a:r>
          </a:p>
          <a:p>
            <a:r>
              <a:rPr lang="en-US" sz="8000" dirty="0"/>
              <a:t>The curriculum helps to improve how pupils can </a:t>
            </a:r>
            <a:r>
              <a:rPr lang="en-US" sz="8000" dirty="0" err="1"/>
              <a:t>recognise</a:t>
            </a:r>
            <a:r>
              <a:rPr lang="en-US" sz="8000" dirty="0"/>
              <a:t> and communicate how they are feeling in a safe and </a:t>
            </a:r>
            <a:r>
              <a:rPr lang="en-US" sz="8000" dirty="0" err="1"/>
              <a:t>non-judgemental</a:t>
            </a:r>
            <a:r>
              <a:rPr lang="en-US" sz="8000" dirty="0"/>
              <a:t> way, whilst learning strategies or tools to help them move between four Zones: Blue, Yellow, Red and Green – which are used to help them identify and </a:t>
            </a:r>
            <a:r>
              <a:rPr lang="en-US" sz="8000" dirty="0" err="1"/>
              <a:t>recognise</a:t>
            </a:r>
            <a:r>
              <a:rPr lang="en-US" sz="8000" dirty="0"/>
              <a:t> how regulated they feel.</a:t>
            </a:r>
          </a:p>
          <a:p>
            <a:r>
              <a:rPr lang="en-US" sz="8000" dirty="0"/>
              <a:t>This provides us with a common language within our school community that all pupils can engage with and understand from EYFS through to Year 6 and we regularly revisit the tools and strategies in our PSHE sessions across the whole school during Term 1.</a:t>
            </a:r>
          </a:p>
          <a:p>
            <a:pPr>
              <a:spcAft>
                <a:spcPts val="0"/>
              </a:spcAft>
              <a:buFont typeface="Wingdings" panose="05000000000000000000" pitchFamily="2" charset="2"/>
              <a:buChar char="Ø"/>
            </a:pPr>
            <a:r>
              <a:rPr lang="en-US" sz="8000" dirty="0"/>
              <a:t>We have also </a:t>
            </a:r>
            <a:r>
              <a:rPr lang="en-US" sz="8000" dirty="0" err="1"/>
              <a:t>introduced‘Regulation</a:t>
            </a:r>
            <a:r>
              <a:rPr lang="en-US" sz="8000" dirty="0"/>
              <a:t> Stations’ </a:t>
            </a:r>
          </a:p>
          <a:p>
            <a:pPr marL="0" indent="0">
              <a:spcAft>
                <a:spcPts val="0"/>
              </a:spcAft>
              <a:buNone/>
            </a:pPr>
            <a:r>
              <a:rPr lang="en-US" sz="8000" dirty="0"/>
              <a:t>    as areas where children can go to self-regulate </a:t>
            </a:r>
          </a:p>
          <a:p>
            <a:pPr marL="0" indent="0">
              <a:spcAft>
                <a:spcPts val="0"/>
              </a:spcAft>
              <a:buNone/>
            </a:pPr>
            <a:r>
              <a:rPr lang="en-US" sz="8000" dirty="0"/>
              <a:t>    around our site, which will have pictorial reminders </a:t>
            </a:r>
          </a:p>
          <a:p>
            <a:pPr marL="0" indent="0">
              <a:spcAft>
                <a:spcPts val="0"/>
              </a:spcAft>
              <a:buNone/>
            </a:pPr>
            <a:r>
              <a:rPr lang="en-US" sz="8000" dirty="0"/>
              <a:t>    of the tools and strategies they could use.  </a:t>
            </a:r>
          </a:p>
          <a:p>
            <a:pPr>
              <a:spcAft>
                <a:spcPts val="0"/>
              </a:spcAft>
            </a:pPr>
            <a:endParaRPr lang="en-US" sz="8000" dirty="0"/>
          </a:p>
          <a:p>
            <a:pPr>
              <a:spcAft>
                <a:spcPts val="0"/>
              </a:spcAft>
              <a:buFont typeface="Wingdings" panose="05000000000000000000" pitchFamily="2" charset="2"/>
              <a:buChar char="Ø"/>
            </a:pPr>
            <a:r>
              <a:rPr lang="en-US" sz="8000" dirty="0"/>
              <a:t>If you would like any further information regarding</a:t>
            </a:r>
          </a:p>
          <a:p>
            <a:pPr marL="0" indent="0">
              <a:spcAft>
                <a:spcPts val="0"/>
              </a:spcAft>
              <a:buNone/>
            </a:pPr>
            <a:r>
              <a:rPr lang="en-US" sz="8000" dirty="0"/>
              <a:t>    the Zones of Regulation, or further resources you </a:t>
            </a:r>
          </a:p>
          <a:p>
            <a:pPr marL="0" indent="0">
              <a:spcAft>
                <a:spcPts val="0"/>
              </a:spcAft>
              <a:buNone/>
            </a:pPr>
            <a:r>
              <a:rPr lang="en-US" sz="8000" dirty="0"/>
              <a:t>    can use at home with your child, please ask a</a:t>
            </a:r>
          </a:p>
          <a:p>
            <a:pPr marL="0" indent="0">
              <a:spcAft>
                <a:spcPts val="0"/>
              </a:spcAft>
              <a:buNone/>
            </a:pPr>
            <a:r>
              <a:rPr lang="en-US" sz="8000" dirty="0"/>
              <a:t>    member of the team.</a:t>
            </a:r>
          </a:p>
          <a:p>
            <a:pPr>
              <a:spcAft>
                <a:spcPts val="0"/>
              </a:spcAft>
            </a:pPr>
            <a:endParaRPr lang="en-US" dirty="0"/>
          </a:p>
          <a:p>
            <a:endParaRPr lang="en-US" dirty="0"/>
          </a:p>
        </p:txBody>
      </p:sp>
      <p:pic>
        <p:nvPicPr>
          <p:cNvPr id="2" name="Picture 1">
            <a:extLst>
              <a:ext uri="{FF2B5EF4-FFF2-40B4-BE49-F238E27FC236}">
                <a16:creationId xmlns:a16="http://schemas.microsoft.com/office/drawing/2014/main" id="{C76347A1-D619-4909-B526-447EC4EF076D}"/>
              </a:ext>
            </a:extLst>
          </p:cNvPr>
          <p:cNvPicPr>
            <a:picLocks noChangeAspect="1"/>
          </p:cNvPicPr>
          <p:nvPr/>
        </p:nvPicPr>
        <p:blipFill rotWithShape="1">
          <a:blip r:embed="rId2"/>
          <a:srcRect t="18386" b="17614"/>
          <a:stretch/>
        </p:blipFill>
        <p:spPr>
          <a:xfrm>
            <a:off x="7203289" y="3590189"/>
            <a:ext cx="4762500" cy="3048000"/>
          </a:xfrm>
          <a:prstGeom prst="rect">
            <a:avLst/>
          </a:prstGeom>
        </p:spPr>
      </p:pic>
    </p:spTree>
    <p:extLst>
      <p:ext uri="{BB962C8B-B14F-4D97-AF65-F5344CB8AC3E}">
        <p14:creationId xmlns:p14="http://schemas.microsoft.com/office/powerpoint/2010/main" val="10464074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603ED-919A-4434-9697-B15C5823C9A1}"/>
              </a:ext>
            </a:extLst>
          </p:cNvPr>
          <p:cNvSpPr>
            <a:spLocks noGrp="1"/>
          </p:cNvSpPr>
          <p:nvPr>
            <p:ph type="title"/>
          </p:nvPr>
        </p:nvSpPr>
        <p:spPr>
          <a:xfrm>
            <a:off x="2765260" y="-206488"/>
            <a:ext cx="8534400" cy="1507067"/>
          </a:xfrm>
        </p:spPr>
        <p:txBody>
          <a:bodyPr/>
          <a:lstStyle/>
          <a:p>
            <a:r>
              <a:rPr lang="en-GB" b="1" dirty="0"/>
              <a:t>The Six Principles of Nurture </a:t>
            </a:r>
          </a:p>
        </p:txBody>
      </p:sp>
      <p:sp>
        <p:nvSpPr>
          <p:cNvPr id="3" name="Content Placeholder 2">
            <a:extLst>
              <a:ext uri="{FF2B5EF4-FFF2-40B4-BE49-F238E27FC236}">
                <a16:creationId xmlns:a16="http://schemas.microsoft.com/office/drawing/2014/main" id="{662DC656-36C8-46D7-9018-0AC4D9E3173F}"/>
              </a:ext>
            </a:extLst>
          </p:cNvPr>
          <p:cNvSpPr>
            <a:spLocks noGrp="1"/>
          </p:cNvSpPr>
          <p:nvPr>
            <p:ph idx="1"/>
          </p:nvPr>
        </p:nvSpPr>
        <p:spPr>
          <a:xfrm>
            <a:off x="256906" y="846856"/>
            <a:ext cx="3007659" cy="4973357"/>
          </a:xfrm>
        </p:spPr>
        <p:txBody>
          <a:bodyPr>
            <a:normAutofit/>
          </a:bodyPr>
          <a:lstStyle/>
          <a:p>
            <a:pPr marL="0" indent="0" algn="ctr">
              <a:buNone/>
            </a:pPr>
            <a:r>
              <a:rPr lang="en-GB" dirty="0"/>
              <a:t>Here at Churchill Primary, we embed the Six Principles of Nurture across all areas of our school life, and they are at the root of our vision, values, ethos and policies.  </a:t>
            </a:r>
          </a:p>
          <a:p>
            <a:pPr marL="0" indent="0" algn="ctr">
              <a:buNone/>
            </a:pPr>
            <a:r>
              <a:rPr lang="en-GB" dirty="0"/>
              <a:t>We have child-friendly versions of the principles displayed at school for our pupils to engage with.</a:t>
            </a:r>
          </a:p>
        </p:txBody>
      </p:sp>
      <p:pic>
        <p:nvPicPr>
          <p:cNvPr id="5" name="Picture 4">
            <a:extLst>
              <a:ext uri="{FF2B5EF4-FFF2-40B4-BE49-F238E27FC236}">
                <a16:creationId xmlns:a16="http://schemas.microsoft.com/office/drawing/2014/main" id="{582D71EE-50BF-4AE5-A6C0-65EA2988F9AB}"/>
              </a:ext>
            </a:extLst>
          </p:cNvPr>
          <p:cNvPicPr>
            <a:picLocks noChangeAspect="1"/>
          </p:cNvPicPr>
          <p:nvPr/>
        </p:nvPicPr>
        <p:blipFill>
          <a:blip r:embed="rId2"/>
          <a:stretch>
            <a:fillRect/>
          </a:stretch>
        </p:blipFill>
        <p:spPr>
          <a:xfrm>
            <a:off x="3886685" y="1006289"/>
            <a:ext cx="7859222" cy="5401429"/>
          </a:xfrm>
          <a:prstGeom prst="rect">
            <a:avLst/>
          </a:prstGeom>
        </p:spPr>
      </p:pic>
    </p:spTree>
    <p:extLst>
      <p:ext uri="{BB962C8B-B14F-4D97-AF65-F5344CB8AC3E}">
        <p14:creationId xmlns:p14="http://schemas.microsoft.com/office/powerpoint/2010/main" val="3700469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1B33D-AC83-461A-9AA7-627EC2BF37D3}"/>
              </a:ext>
            </a:extLst>
          </p:cNvPr>
          <p:cNvSpPr>
            <a:spLocks noGrp="1"/>
          </p:cNvSpPr>
          <p:nvPr>
            <p:ph type="title"/>
          </p:nvPr>
        </p:nvSpPr>
        <p:spPr>
          <a:xfrm>
            <a:off x="2292296" y="5108028"/>
            <a:ext cx="7881719" cy="791778"/>
          </a:xfrm>
        </p:spPr>
        <p:txBody>
          <a:bodyPr>
            <a:normAutofit fontScale="90000"/>
          </a:bodyPr>
          <a:lstStyle/>
          <a:p>
            <a:pPr algn="ctr">
              <a:lnSpc>
                <a:spcPct val="107000"/>
              </a:lnSpc>
              <a:spcAft>
                <a:spcPts val="800"/>
              </a:spcAft>
            </a:pPr>
            <a:r>
              <a:rPr lang="en-GB" sz="36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Discovering digital at primary</a:t>
            </a:r>
            <a:br>
              <a:rPr lang="en-GB" sz="36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pic>
        <p:nvPicPr>
          <p:cNvPr id="5" name="Content Placeholder 4">
            <a:extLst>
              <a:ext uri="{FF2B5EF4-FFF2-40B4-BE49-F238E27FC236}">
                <a16:creationId xmlns:a16="http://schemas.microsoft.com/office/drawing/2014/main" id="{A08555EF-FACC-4177-AA1C-58DF0042E326}"/>
              </a:ext>
            </a:extLst>
          </p:cNvPr>
          <p:cNvPicPr>
            <a:picLocks noGrp="1" noChangeAspect="1"/>
          </p:cNvPicPr>
          <p:nvPr>
            <p:ph idx="1"/>
          </p:nvPr>
        </p:nvPicPr>
        <p:blipFill>
          <a:blip r:embed="rId3"/>
          <a:stretch>
            <a:fillRect/>
          </a:stretch>
        </p:blipFill>
        <p:spPr>
          <a:xfrm>
            <a:off x="1612297" y="160246"/>
            <a:ext cx="8967406" cy="4642982"/>
          </a:xfrm>
        </p:spPr>
      </p:pic>
    </p:spTree>
    <p:extLst>
      <p:ext uri="{BB962C8B-B14F-4D97-AF65-F5344CB8AC3E}">
        <p14:creationId xmlns:p14="http://schemas.microsoft.com/office/powerpoint/2010/main" val="34411882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15937" y="372672"/>
            <a:ext cx="7440698" cy="6091190"/>
            <a:chOff x="0" y="0"/>
            <a:chExt cx="23143738" cy="12123716"/>
          </a:xfrm>
        </p:grpSpPr>
        <p:grpSp>
          <p:nvGrpSpPr>
            <p:cNvPr id="3" name="Group 3"/>
            <p:cNvGrpSpPr/>
            <p:nvPr/>
          </p:nvGrpSpPr>
          <p:grpSpPr>
            <a:xfrm>
              <a:off x="0" y="0"/>
              <a:ext cx="23143738" cy="12123716"/>
              <a:chOff x="0" y="0"/>
              <a:chExt cx="7350711" cy="3850628"/>
            </a:xfrm>
          </p:grpSpPr>
          <p:sp>
            <p:nvSpPr>
              <p:cNvPr id="4" name="Freeform 4"/>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5" name="Group 5"/>
            <p:cNvGrpSpPr/>
            <p:nvPr/>
          </p:nvGrpSpPr>
          <p:grpSpPr>
            <a:xfrm>
              <a:off x="444050" y="437246"/>
              <a:ext cx="22278765" cy="11223824"/>
              <a:chOff x="0" y="0"/>
              <a:chExt cx="8621103" cy="4343227"/>
            </a:xfrm>
          </p:grpSpPr>
          <p:sp>
            <p:nvSpPr>
              <p:cNvPr id="6" name="Freeform 6"/>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sp>
        <p:nvSpPr>
          <p:cNvPr id="7" name="TextBox 7"/>
          <p:cNvSpPr txBox="1"/>
          <p:nvPr/>
        </p:nvSpPr>
        <p:spPr>
          <a:xfrm>
            <a:off x="683335" y="1214136"/>
            <a:ext cx="6650421" cy="5060488"/>
          </a:xfrm>
          <a:prstGeom prst="rect">
            <a:avLst/>
          </a:prstGeom>
        </p:spPr>
        <p:txBody>
          <a:bodyPr wrap="square" lIns="0" tIns="0" rIns="0" bIns="0" rtlCol="0" anchor="t">
            <a:spAutoFit/>
          </a:bodyPr>
          <a:lstStyle/>
          <a:p>
            <a:pPr marL="251897" marR="0" lvl="1" indent="0" algn="l" defTabSz="914400" rtl="0" eaLnBrk="1" fontAlgn="auto" latinLnBrk="0" hangingPunct="1">
              <a:lnSpc>
                <a:spcPts val="3267"/>
              </a:lnSpc>
              <a:spcBef>
                <a:spcPts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The </a:t>
            </a:r>
            <a:r>
              <a:rPr kumimoji="0" lang="en-US" sz="2500" b="0" i="0" u="none" strike="noStrike" kern="1200" cap="none" spc="0" normalizeH="0" baseline="0" noProof="0" dirty="0" err="1">
                <a:ln>
                  <a:noFill/>
                </a:ln>
                <a:solidFill>
                  <a:srgbClr val="000000"/>
                </a:solidFill>
                <a:effectLst/>
                <a:uLnTx/>
                <a:uFillTx/>
                <a:latin typeface="Quicksand 1"/>
                <a:ea typeface="Quicksand 1"/>
                <a:cs typeface="Quicksand 1"/>
                <a:sym typeface="Quicksand 1"/>
              </a:rPr>
              <a:t>MHST</a:t>
            </a:r>
            <a:r>
              <a:rPr kumimoji="0" lang="en-US" sz="25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 service is part of a national Government strategy to improve access to Mental Health support for children and young people. </a:t>
            </a:r>
          </a:p>
          <a:p>
            <a:pPr marL="251897" marR="0" lvl="1" indent="0" algn="l" defTabSz="914400" rtl="0" eaLnBrk="1" fontAlgn="auto" latinLnBrk="0" hangingPunct="1">
              <a:lnSpc>
                <a:spcPts val="3267"/>
              </a:lnSpc>
              <a:spcBef>
                <a:spcPts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The service is designed specifically to provide extra capacity for </a:t>
            </a:r>
            <a:r>
              <a:rPr kumimoji="0" lang="en-US" sz="2500" b="1" i="0" u="none" strike="noStrike" kern="1200" cap="none" spc="0" normalizeH="0" baseline="0" noProof="0" dirty="0">
                <a:ln>
                  <a:noFill/>
                </a:ln>
                <a:solidFill>
                  <a:srgbClr val="E12A67"/>
                </a:solidFill>
                <a:effectLst/>
                <a:uLnTx/>
                <a:uFillTx/>
                <a:latin typeface="Quicksand 1 Bold"/>
                <a:ea typeface="Quicksand 1 Bold"/>
                <a:cs typeface="Quicksand 1 Bold"/>
                <a:sym typeface="Quicksand 1 Bold"/>
              </a:rPr>
              <a:t>prevention and early intervention.</a:t>
            </a:r>
          </a:p>
          <a:p>
            <a:pPr marL="251897" marR="0" lvl="1" indent="0" algn="l" defTabSz="914400" rtl="0" eaLnBrk="1" fontAlgn="auto" latinLnBrk="0" hangingPunct="1">
              <a:lnSpc>
                <a:spcPts val="3267"/>
              </a:lnSpc>
              <a:spcBef>
                <a:spcPts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It is designed to complement and extend existing support systems, not replace them - and to deliver “Whole School Approach” work</a:t>
            </a:r>
          </a:p>
          <a:p>
            <a:pPr marL="251897" marR="0" lvl="1" indent="0" algn="l" defTabSz="914400" rtl="0" eaLnBrk="1" fontAlgn="auto" latinLnBrk="0" hangingPunct="1">
              <a:lnSpc>
                <a:spcPts val="3267"/>
              </a:lnSpc>
              <a:spcBef>
                <a:spcPts val="0"/>
              </a:spcBef>
              <a:spcAft>
                <a:spcPts val="0"/>
              </a:spcAft>
              <a:buClrTx/>
              <a:buSzTx/>
              <a:buFontTx/>
              <a:buNone/>
              <a:tabLst/>
              <a:defRPr/>
            </a:pPr>
            <a:r>
              <a:rPr kumimoji="0" lang="en-US" sz="2500" b="0" i="0" u="none" strike="noStrike" kern="1200" cap="none" spc="0" normalizeH="0" baseline="0" noProof="0" dirty="0" err="1">
                <a:ln>
                  <a:noFill/>
                </a:ln>
                <a:solidFill>
                  <a:srgbClr val="000000"/>
                </a:solidFill>
                <a:effectLst/>
                <a:uLnTx/>
                <a:uFillTx/>
                <a:latin typeface="Quicksand 1"/>
                <a:ea typeface="Quicksand 1"/>
                <a:cs typeface="Quicksand 1"/>
                <a:sym typeface="Quicksand 1"/>
              </a:rPr>
              <a:t>MHSTs</a:t>
            </a:r>
            <a:r>
              <a:rPr kumimoji="0" lang="en-US" sz="25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 work with children and young people aged 5-18 specifically in </a:t>
            </a:r>
            <a:r>
              <a:rPr kumimoji="0" lang="en-US" sz="2500" b="1" i="0" u="none" strike="noStrike" kern="1200" cap="none" spc="0" normalizeH="0" baseline="0" noProof="0" dirty="0">
                <a:ln>
                  <a:noFill/>
                </a:ln>
                <a:solidFill>
                  <a:srgbClr val="E12A67"/>
                </a:solidFill>
                <a:effectLst/>
                <a:uLnTx/>
                <a:uFillTx/>
                <a:latin typeface="Quicksand 1 Bold"/>
                <a:ea typeface="Quicksand 1 Bold"/>
                <a:cs typeface="Quicksand 1 Bold"/>
                <a:sym typeface="Quicksand 1 Bold"/>
              </a:rPr>
              <a:t>education settings</a:t>
            </a:r>
          </a:p>
        </p:txBody>
      </p:sp>
      <p:sp>
        <p:nvSpPr>
          <p:cNvPr id="8" name="TextBox 8"/>
          <p:cNvSpPr txBox="1"/>
          <p:nvPr/>
        </p:nvSpPr>
        <p:spPr>
          <a:xfrm>
            <a:off x="284321" y="626580"/>
            <a:ext cx="7448450" cy="520784"/>
          </a:xfrm>
          <a:prstGeom prst="rect">
            <a:avLst/>
          </a:prstGeom>
        </p:spPr>
        <p:txBody>
          <a:bodyPr wrap="square" lIns="0" tIns="0" rIns="0" bIns="0" rtlCol="0" anchor="t">
            <a:spAutoFit/>
          </a:bodyPr>
          <a:lstStyle/>
          <a:p>
            <a:pPr marL="0" marR="0" lvl="0" indent="0" algn="ctr" defTabSz="914400" rtl="0" eaLnBrk="1" fontAlgn="auto" latinLnBrk="0" hangingPunct="1">
              <a:lnSpc>
                <a:spcPts val="4480"/>
              </a:lnSpc>
              <a:spcBef>
                <a:spcPct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League Spartan"/>
                <a:ea typeface="League Spartan"/>
                <a:cs typeface="League Spartan"/>
                <a:sym typeface="League Spartan"/>
              </a:rPr>
              <a:t>Introduction to the Mental Health Support Team </a:t>
            </a:r>
          </a:p>
        </p:txBody>
      </p:sp>
      <p:pic>
        <p:nvPicPr>
          <p:cNvPr id="10" name="Picture 9">
            <a:extLst>
              <a:ext uri="{FF2B5EF4-FFF2-40B4-BE49-F238E27FC236}">
                <a16:creationId xmlns:a16="http://schemas.microsoft.com/office/drawing/2014/main" id="{CB9BE3BD-1E9A-4FB7-ACE0-A4D6F1133AC8}"/>
              </a:ext>
            </a:extLst>
          </p:cNvPr>
          <p:cNvPicPr>
            <a:picLocks noChangeAspect="1"/>
          </p:cNvPicPr>
          <p:nvPr/>
        </p:nvPicPr>
        <p:blipFill rotWithShape="1">
          <a:blip r:embed="rId2"/>
          <a:srcRect l="3414" t="1697" r="1097" b="9198"/>
          <a:stretch/>
        </p:blipFill>
        <p:spPr>
          <a:xfrm>
            <a:off x="7957408" y="725147"/>
            <a:ext cx="4069813" cy="540770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7331DD2E-52E7-4711-AB3D-64B3154E750A}"/>
              </a:ext>
            </a:extLst>
          </p:cNvPr>
          <p:cNvGrpSpPr/>
          <p:nvPr/>
        </p:nvGrpSpPr>
        <p:grpSpPr>
          <a:xfrm>
            <a:off x="315936" y="372671"/>
            <a:ext cx="11571869" cy="6357737"/>
            <a:chOff x="0" y="0"/>
            <a:chExt cx="23143738" cy="12123716"/>
          </a:xfrm>
        </p:grpSpPr>
        <p:grpSp>
          <p:nvGrpSpPr>
            <p:cNvPr id="5" name="Group 3">
              <a:extLst>
                <a:ext uri="{FF2B5EF4-FFF2-40B4-BE49-F238E27FC236}">
                  <a16:creationId xmlns:a16="http://schemas.microsoft.com/office/drawing/2014/main" id="{0D02B2C6-CF4D-45A7-BCD8-F0E3A8167780}"/>
                </a:ext>
              </a:extLst>
            </p:cNvPr>
            <p:cNvGrpSpPr/>
            <p:nvPr/>
          </p:nvGrpSpPr>
          <p:grpSpPr>
            <a:xfrm>
              <a:off x="0" y="0"/>
              <a:ext cx="23143738" cy="12123716"/>
              <a:chOff x="0" y="0"/>
              <a:chExt cx="7350711" cy="3850628"/>
            </a:xfrm>
          </p:grpSpPr>
          <p:sp>
            <p:nvSpPr>
              <p:cNvPr id="8" name="Freeform 4">
                <a:extLst>
                  <a:ext uri="{FF2B5EF4-FFF2-40B4-BE49-F238E27FC236}">
                    <a16:creationId xmlns:a16="http://schemas.microsoft.com/office/drawing/2014/main" id="{39984B38-1209-4113-9968-F9C7E38FA1FE}"/>
                  </a:ext>
                </a:extLst>
              </p:cNvPr>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6" name="Group 5">
              <a:extLst>
                <a:ext uri="{FF2B5EF4-FFF2-40B4-BE49-F238E27FC236}">
                  <a16:creationId xmlns:a16="http://schemas.microsoft.com/office/drawing/2014/main" id="{108EFDA4-820B-46C8-A454-CED40D85CBF0}"/>
                </a:ext>
              </a:extLst>
            </p:cNvPr>
            <p:cNvGrpSpPr/>
            <p:nvPr/>
          </p:nvGrpSpPr>
          <p:grpSpPr>
            <a:xfrm>
              <a:off x="444050" y="437246"/>
              <a:ext cx="22278765" cy="11223824"/>
              <a:chOff x="0" y="0"/>
              <a:chExt cx="8621103" cy="4343227"/>
            </a:xfrm>
          </p:grpSpPr>
          <p:sp>
            <p:nvSpPr>
              <p:cNvPr id="7" name="Freeform 6">
                <a:extLst>
                  <a:ext uri="{FF2B5EF4-FFF2-40B4-BE49-F238E27FC236}">
                    <a16:creationId xmlns:a16="http://schemas.microsoft.com/office/drawing/2014/main" id="{7259A834-EB4C-49E6-A3EF-D8E7DFAD769C}"/>
                  </a:ext>
                </a:extLst>
              </p:cNvPr>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pic>
        <p:nvPicPr>
          <p:cNvPr id="3" name="Picture 2">
            <a:extLst>
              <a:ext uri="{FF2B5EF4-FFF2-40B4-BE49-F238E27FC236}">
                <a16:creationId xmlns:a16="http://schemas.microsoft.com/office/drawing/2014/main" id="{8BFDB520-4CC1-41D7-A2EE-4304699318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0221" y="928772"/>
            <a:ext cx="4936958" cy="4936958"/>
          </a:xfrm>
          <a:prstGeom prst="rect">
            <a:avLst/>
          </a:prstGeom>
        </p:spPr>
      </p:pic>
      <p:grpSp>
        <p:nvGrpSpPr>
          <p:cNvPr id="9" name="Group 7">
            <a:extLst>
              <a:ext uri="{FF2B5EF4-FFF2-40B4-BE49-F238E27FC236}">
                <a16:creationId xmlns:a16="http://schemas.microsoft.com/office/drawing/2014/main" id="{4075D292-4AF5-4791-A7BC-99F1C524673B}"/>
              </a:ext>
            </a:extLst>
          </p:cNvPr>
          <p:cNvGrpSpPr/>
          <p:nvPr/>
        </p:nvGrpSpPr>
        <p:grpSpPr>
          <a:xfrm>
            <a:off x="824277" y="797885"/>
            <a:ext cx="4914169" cy="5422485"/>
            <a:chOff x="0" y="0"/>
            <a:chExt cx="3677640" cy="3358887"/>
          </a:xfrm>
        </p:grpSpPr>
        <p:sp>
          <p:nvSpPr>
            <p:cNvPr id="10" name="Freeform 8">
              <a:extLst>
                <a:ext uri="{FF2B5EF4-FFF2-40B4-BE49-F238E27FC236}">
                  <a16:creationId xmlns:a16="http://schemas.microsoft.com/office/drawing/2014/main" id="{AB835D34-E4DC-4B9C-B514-679D52946401}"/>
                </a:ext>
              </a:extLst>
            </p:cNvPr>
            <p:cNvSpPr/>
            <p:nvPr/>
          </p:nvSpPr>
          <p:spPr>
            <a:xfrm>
              <a:off x="-1" y="0"/>
              <a:ext cx="3685299" cy="3358887"/>
            </a:xfrm>
            <a:custGeom>
              <a:avLst/>
              <a:gdLst/>
              <a:ahLst/>
              <a:cxnLst/>
              <a:rect l="l" t="t" r="r" b="b"/>
              <a:pathLst>
                <a:path w="3685299" h="3358887">
                  <a:moveTo>
                    <a:pt x="3178860" y="3341968"/>
                  </a:moveTo>
                  <a:cubicBezTo>
                    <a:pt x="3178860" y="3341968"/>
                    <a:pt x="2941864" y="3331999"/>
                    <a:pt x="2579725" y="3345443"/>
                  </a:cubicBezTo>
                  <a:cubicBezTo>
                    <a:pt x="2217587" y="3358887"/>
                    <a:pt x="490924" y="3358887"/>
                    <a:pt x="490924" y="3358887"/>
                  </a:cubicBezTo>
                  <a:cubicBezTo>
                    <a:pt x="245502" y="3358887"/>
                    <a:pt x="32509" y="3261619"/>
                    <a:pt x="31032" y="3101505"/>
                  </a:cubicBezTo>
                  <a:cubicBezTo>
                    <a:pt x="31032" y="3101505"/>
                    <a:pt x="0" y="1833117"/>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3132312" y="0"/>
                    <a:pt x="3132312" y="0"/>
                  </a:cubicBezTo>
                  <a:cubicBezTo>
                    <a:pt x="3444213" y="0"/>
                    <a:pt x="3677641" y="101069"/>
                    <a:pt x="3669784" y="303616"/>
                  </a:cubicBezTo>
                  <a:cubicBezTo>
                    <a:pt x="3669784" y="303616"/>
                    <a:pt x="3667789" y="1724079"/>
                    <a:pt x="3676544" y="2401918"/>
                  </a:cubicBezTo>
                  <a:cubicBezTo>
                    <a:pt x="3685299" y="2695219"/>
                    <a:pt x="3638751" y="3028291"/>
                    <a:pt x="3638751" y="3028291"/>
                  </a:cubicBezTo>
                  <a:cubicBezTo>
                    <a:pt x="3635786" y="3208316"/>
                    <a:pt x="3424283" y="3341968"/>
                    <a:pt x="3178860" y="3341968"/>
                  </a:cubicBezTo>
                  <a:close/>
                </a:path>
              </a:pathLst>
            </a:custGeom>
            <a:solidFill>
              <a:srgbClr val="F8DC09"/>
            </a:solidFill>
          </p:spPr>
        </p:sp>
      </p:grpSp>
      <p:sp>
        <p:nvSpPr>
          <p:cNvPr id="11" name="TextBox 14">
            <a:extLst>
              <a:ext uri="{FF2B5EF4-FFF2-40B4-BE49-F238E27FC236}">
                <a16:creationId xmlns:a16="http://schemas.microsoft.com/office/drawing/2014/main" id="{8E14FEC1-AF1E-4CF9-B830-021B0AD23A8C}"/>
              </a:ext>
            </a:extLst>
          </p:cNvPr>
          <p:cNvSpPr txBox="1"/>
          <p:nvPr/>
        </p:nvSpPr>
        <p:spPr>
          <a:xfrm>
            <a:off x="914400" y="865634"/>
            <a:ext cx="4530479" cy="5027017"/>
          </a:xfrm>
          <a:prstGeom prst="rect">
            <a:avLst/>
          </a:prstGeom>
        </p:spPr>
        <p:txBody>
          <a:bodyPr wrap="square"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0000"/>
                </a:solidFill>
                <a:effectLst/>
                <a:uLnTx/>
                <a:uFillTx/>
                <a:latin typeface="Quicksand 1 Bold"/>
                <a:ea typeface="Quicksand 1 Bold"/>
                <a:cs typeface="Quicksand 1 Bold"/>
                <a:sym typeface="Quicksand 1 Bold"/>
              </a:rPr>
              <a:t>Support is here for you or/and your</a:t>
            </a:r>
          </a:p>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0000"/>
                </a:solidFill>
                <a:effectLst/>
                <a:uLnTx/>
                <a:uFillTx/>
                <a:latin typeface="Quicksand 1 Bold"/>
                <a:ea typeface="Quicksand 1 Bold"/>
                <a:cs typeface="Quicksand 1 Bold"/>
                <a:sym typeface="Quicksand 1 Bold"/>
              </a:rPr>
              <a:t>child/children</a:t>
            </a:r>
          </a:p>
          <a:p>
            <a:pPr marL="174625" marR="0" lvl="0" indent="-174625" algn="l" defTabSz="914400" rtl="0" eaLnBrk="1" fontAlgn="auto" latinLnBrk="0" hangingPunct="1">
              <a:lnSpc>
                <a:spcPts val="28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Scan the QR code. </a:t>
            </a:r>
          </a:p>
          <a:p>
            <a:pPr marL="174625" marR="0" lvl="0" indent="-174625" algn="l" defTabSz="914400" rtl="0" eaLnBrk="1" fontAlgn="auto" latinLnBrk="0" hangingPunct="1">
              <a:lnSpc>
                <a:spcPts val="28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Complete the online form to register your interest.</a:t>
            </a:r>
          </a:p>
          <a:p>
            <a:pPr marL="174625" marR="0" lvl="0" indent="-174625" algn="l" defTabSz="914400" rtl="0" eaLnBrk="1" fontAlgn="auto" latinLnBrk="0" hangingPunct="1">
              <a:lnSpc>
                <a:spcPts val="28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err="1">
                <a:ln>
                  <a:noFill/>
                </a:ln>
                <a:solidFill>
                  <a:srgbClr val="000000"/>
                </a:solidFill>
                <a:effectLst/>
                <a:uLnTx/>
                <a:uFillTx/>
                <a:latin typeface="Quicksand 1"/>
                <a:ea typeface="Quicksand 1"/>
                <a:cs typeface="Quicksand 1"/>
                <a:sym typeface="Quicksand 1"/>
              </a:rPr>
              <a:t>Mr</a:t>
            </a:r>
            <a:r>
              <a:rPr kumimoji="0" lang="en-US" sz="24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 G will contact you to discuss your concerns.</a:t>
            </a:r>
          </a:p>
          <a:p>
            <a:pPr marL="174625" marR="0" lvl="0" indent="-174625" algn="l" defTabSz="914400" rtl="0" eaLnBrk="1" fontAlgn="auto" latinLnBrk="0" hangingPunct="1">
              <a:lnSpc>
                <a:spcPts val="28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A time will be made to meet with your child’s class teacher to complete the MHST referral form.</a:t>
            </a:r>
          </a:p>
          <a:p>
            <a:pPr marL="174625" marR="0" lvl="0" indent="-174625" algn="l" defTabSz="914400" rtl="0" eaLnBrk="1" fontAlgn="auto" latinLnBrk="0" hangingPunct="1">
              <a:lnSpc>
                <a:spcPts val="28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Quicksand 1"/>
                <a:ea typeface="Quicksand 1"/>
                <a:cs typeface="Quicksand 1"/>
                <a:sym typeface="Quicksand 1"/>
              </a:rPr>
              <a:t>Once the referral has been accepted by the MHST, you will be contacted to meet with them in school.</a:t>
            </a:r>
          </a:p>
        </p:txBody>
      </p:sp>
      <p:sp>
        <p:nvSpPr>
          <p:cNvPr id="12" name="Freeform 56">
            <a:extLst>
              <a:ext uri="{FF2B5EF4-FFF2-40B4-BE49-F238E27FC236}">
                <a16:creationId xmlns:a16="http://schemas.microsoft.com/office/drawing/2014/main" id="{2126B439-C7D3-4096-BC68-748C5BD518C4}"/>
              </a:ext>
            </a:extLst>
          </p:cNvPr>
          <p:cNvSpPr/>
          <p:nvPr/>
        </p:nvSpPr>
        <p:spPr>
          <a:xfrm>
            <a:off x="10845884" y="5424611"/>
            <a:ext cx="1169585" cy="1282323"/>
          </a:xfrm>
          <a:custGeom>
            <a:avLst/>
            <a:gdLst/>
            <a:ahLst/>
            <a:cxnLst/>
            <a:rect l="l" t="t" r="r" b="b"/>
            <a:pathLst>
              <a:path w="1754378" h="1923485">
                <a:moveTo>
                  <a:pt x="0" y="0"/>
                </a:moveTo>
                <a:lnTo>
                  <a:pt x="1754378" y="0"/>
                </a:lnTo>
                <a:lnTo>
                  <a:pt x="1754378" y="1923485"/>
                </a:lnTo>
                <a:lnTo>
                  <a:pt x="0" y="1923485"/>
                </a:lnTo>
                <a:lnTo>
                  <a:pt x="0" y="0"/>
                </a:lnTo>
                <a:close/>
              </a:path>
            </a:pathLst>
          </a:custGeom>
          <a:blipFill>
            <a:blip r:embed="rId3"/>
            <a:stretch>
              <a:fillRect/>
            </a:stretch>
          </a:blipFill>
        </p:spPr>
      </p:sp>
    </p:spTree>
    <p:extLst>
      <p:ext uri="{BB962C8B-B14F-4D97-AF65-F5344CB8AC3E}">
        <p14:creationId xmlns:p14="http://schemas.microsoft.com/office/powerpoint/2010/main" val="2575086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9403C7F-76AE-4587-92A2-D4E41EBE68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AD762E-B591-4113-510D-2AE43AF80E76}"/>
              </a:ext>
            </a:extLst>
          </p:cNvPr>
          <p:cNvSpPr>
            <a:spLocks noGrp="1"/>
          </p:cNvSpPr>
          <p:nvPr>
            <p:ph type="title"/>
          </p:nvPr>
        </p:nvSpPr>
        <p:spPr>
          <a:xfrm>
            <a:off x="3884612" y="58994"/>
            <a:ext cx="5627158" cy="1507067"/>
          </a:xfrm>
        </p:spPr>
        <p:txBody>
          <a:bodyPr>
            <a:normAutofit/>
          </a:bodyPr>
          <a:lstStyle/>
          <a:p>
            <a:r>
              <a:rPr lang="en-US" dirty="0"/>
              <a:t>Class 5:</a:t>
            </a:r>
          </a:p>
        </p:txBody>
      </p:sp>
      <p:pic>
        <p:nvPicPr>
          <p:cNvPr id="15" name="Picture 4">
            <a:extLst>
              <a:ext uri="{FF2B5EF4-FFF2-40B4-BE49-F238E27FC236}">
                <a16:creationId xmlns:a16="http://schemas.microsoft.com/office/drawing/2014/main" id="{4F5C39F2-5C32-6F85-AA20-CBC237CFC232}"/>
              </a:ext>
            </a:extLst>
          </p:cNvPr>
          <p:cNvPicPr>
            <a:picLocks noChangeAspect="1"/>
          </p:cNvPicPr>
          <p:nvPr/>
        </p:nvPicPr>
        <p:blipFill rotWithShape="1">
          <a:blip r:embed="rId2"/>
          <a:srcRect l="50638" r="20638"/>
          <a:stretch/>
        </p:blipFill>
        <p:spPr>
          <a:xfrm>
            <a:off x="831" y="10"/>
            <a:ext cx="3502025" cy="6857990"/>
          </a:xfrm>
          <a:prstGeom prst="rect">
            <a:avLst/>
          </a:prstGeom>
          <a:effectLst>
            <a:innerShdw blurRad="57150" dist="38100" dir="14460000">
              <a:prstClr val="black">
                <a:alpha val="70000"/>
              </a:prstClr>
            </a:innerShdw>
          </a:effectLst>
        </p:spPr>
      </p:pic>
      <p:sp>
        <p:nvSpPr>
          <p:cNvPr id="3" name="Content Placeholder 2">
            <a:extLst>
              <a:ext uri="{FF2B5EF4-FFF2-40B4-BE49-F238E27FC236}">
                <a16:creationId xmlns:a16="http://schemas.microsoft.com/office/drawing/2014/main" id="{E5B361C3-F01B-011F-96D6-747CC95AAAC1}"/>
              </a:ext>
            </a:extLst>
          </p:cNvPr>
          <p:cNvSpPr>
            <a:spLocks noGrp="1"/>
          </p:cNvSpPr>
          <p:nvPr>
            <p:ph idx="1"/>
          </p:nvPr>
        </p:nvSpPr>
        <p:spPr>
          <a:xfrm>
            <a:off x="3860042" y="1446348"/>
            <a:ext cx="8061582" cy="4859594"/>
          </a:xfrm>
        </p:spPr>
        <p:txBody>
          <a:bodyPr>
            <a:normAutofit/>
          </a:bodyPr>
          <a:lstStyle/>
          <a:p>
            <a:r>
              <a:rPr lang="en-US" sz="2800" dirty="0">
                <a:solidFill>
                  <a:schemeClr val="tx1"/>
                </a:solidFill>
              </a:rPr>
              <a:t>Please always feel free to come and talk to us if you have any questions or contact us through the office email if this is more convenient. We will do our best to get back to you as soon as possible.</a:t>
            </a:r>
          </a:p>
          <a:p>
            <a:r>
              <a:rPr lang="en-US" sz="2800" dirty="0">
                <a:solidFill>
                  <a:schemeClr val="tx1"/>
                </a:solidFill>
              </a:rPr>
              <a:t>We very much look forward to working alongside you in the coming academic year.</a:t>
            </a:r>
          </a:p>
        </p:txBody>
      </p:sp>
      <p:grpSp>
        <p:nvGrpSpPr>
          <p:cNvPr id="22" name="Group 21">
            <a:extLst>
              <a:ext uri="{FF2B5EF4-FFF2-40B4-BE49-F238E27FC236}">
                <a16:creationId xmlns:a16="http://schemas.microsoft.com/office/drawing/2014/main" id="{D6C71778-3DDA-4748-AEBB-2A4B750163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3" name="Straight Connector 22">
              <a:extLst>
                <a:ext uri="{FF2B5EF4-FFF2-40B4-BE49-F238E27FC236}">
                  <a16:creationId xmlns:a16="http://schemas.microsoft.com/office/drawing/2014/main" id="{BA1F5C7D-5183-424E-BD72-BBFC59C5A2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B848F76E-D8DE-4826-901B-4E4090240E5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FAE84420-E672-4A16-8384-42BDDC4A9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044D91EB-FA8D-4FD3-88F8-053F9962B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756B711F-46BD-4789-926C-CF2F01F71D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6291018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62A0A3-129C-9D0E-2B3D-9307677F6214}"/>
              </a:ext>
            </a:extLst>
          </p:cNvPr>
          <p:cNvSpPr>
            <a:spLocks noGrp="1"/>
          </p:cNvSpPr>
          <p:nvPr>
            <p:ph type="title"/>
          </p:nvPr>
        </p:nvSpPr>
        <p:spPr>
          <a:xfrm>
            <a:off x="684212" y="685799"/>
            <a:ext cx="3747111" cy="4892040"/>
          </a:xfrm>
        </p:spPr>
        <p:txBody>
          <a:bodyPr>
            <a:normAutofit/>
          </a:bodyPr>
          <a:lstStyle/>
          <a:p>
            <a:pPr algn="r"/>
            <a:r>
              <a:rPr lang="en-US"/>
              <a:t>Class 5</a:t>
            </a:r>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9F8931E8-AC4A-4752-9434-397ABACE57E2}"/>
              </a:ext>
            </a:extLst>
          </p:cNvPr>
          <p:cNvPicPr>
            <a:picLocks noGrp="1" noChangeAspect="1"/>
          </p:cNvPicPr>
          <p:nvPr>
            <p:ph idx="1"/>
          </p:nvPr>
        </p:nvPicPr>
        <p:blipFill>
          <a:blip r:embed="rId2"/>
          <a:stretch>
            <a:fillRect/>
          </a:stretch>
        </p:blipFill>
        <p:spPr>
          <a:xfrm>
            <a:off x="4979988" y="680695"/>
            <a:ext cx="6937375" cy="5201335"/>
          </a:xfrm>
          <a:prstGeom prst="rect">
            <a:avLst/>
          </a:prstGeom>
        </p:spPr>
      </p:pic>
    </p:spTree>
    <p:extLst>
      <p:ext uri="{BB962C8B-B14F-4D97-AF65-F5344CB8AC3E}">
        <p14:creationId xmlns:p14="http://schemas.microsoft.com/office/powerpoint/2010/main" val="583650929"/>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10568</TotalTime>
  <Words>807</Words>
  <Application>Microsoft Office PowerPoint</Application>
  <PresentationFormat>Widescreen</PresentationFormat>
  <Paragraphs>67</Paragraphs>
  <Slides>21</Slides>
  <Notes>0</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21</vt:i4>
      </vt:variant>
    </vt:vector>
  </HeadingPairs>
  <TitlesOfParts>
    <vt:vector size="33" baseType="lpstr">
      <vt:lpstr>Arial</vt:lpstr>
      <vt:lpstr>Calibri</vt:lpstr>
      <vt:lpstr>Calibri Light</vt:lpstr>
      <vt:lpstr>Century Gothic</vt:lpstr>
      <vt:lpstr>League Spartan</vt:lpstr>
      <vt:lpstr>Quicksand 1</vt:lpstr>
      <vt:lpstr>Quicksand 1 Bold</vt:lpstr>
      <vt:lpstr>Wingdings</vt:lpstr>
      <vt:lpstr>Wingdings 3</vt:lpstr>
      <vt:lpstr>Slice</vt:lpstr>
      <vt:lpstr>Office Theme</vt:lpstr>
      <vt:lpstr>1_Office Theme</vt:lpstr>
      <vt:lpstr>Welcome to Year 5</vt:lpstr>
      <vt:lpstr>Class 5 Team</vt:lpstr>
      <vt:lpstr>About Year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5</vt:lpstr>
      <vt:lpstr>Class 5 reminders:</vt:lpstr>
      <vt:lpstr>Class 5 – Dates to remember:</vt:lpstr>
      <vt:lpstr>PowerPoint Presentation</vt:lpstr>
      <vt:lpstr>The Six Principles of Nurture </vt:lpstr>
      <vt:lpstr>Discovering digital at primary </vt:lpstr>
      <vt:lpstr>PowerPoint Presentation</vt:lpstr>
      <vt:lpstr>PowerPoint Presentation</vt:lpstr>
      <vt:lpstr>Class 5:</vt:lpstr>
      <vt:lpstr>Class 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Glenn Davis</dc:creator>
  <cp:lastModifiedBy>Nicola Bryant</cp:lastModifiedBy>
  <cp:revision>50</cp:revision>
  <dcterms:created xsi:type="dcterms:W3CDTF">2022-08-31T15:38:45Z</dcterms:created>
  <dcterms:modified xsi:type="dcterms:W3CDTF">2026-09-14T16:20:33Z</dcterms:modified>
</cp:coreProperties>
</file>