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5" r:id="rId1"/>
    <p:sldMasterId id="2147483763" r:id="rId2"/>
    <p:sldMasterId id="2147483775" r:id="rId3"/>
  </p:sldMasterIdLst>
  <p:notesMasterIdLst>
    <p:notesMasterId r:id="rId31"/>
  </p:notesMasterIdLst>
  <p:sldIdLst>
    <p:sldId id="256" r:id="rId4"/>
    <p:sldId id="262" r:id="rId5"/>
    <p:sldId id="257" r:id="rId6"/>
    <p:sldId id="272" r:id="rId7"/>
    <p:sldId id="273" r:id="rId8"/>
    <p:sldId id="274" r:id="rId9"/>
    <p:sldId id="276" r:id="rId10"/>
    <p:sldId id="275" r:id="rId11"/>
    <p:sldId id="277" r:id="rId12"/>
    <p:sldId id="282" r:id="rId13"/>
    <p:sldId id="266" r:id="rId14"/>
    <p:sldId id="258" r:id="rId15"/>
    <p:sldId id="259" r:id="rId16"/>
    <p:sldId id="263" r:id="rId17"/>
    <p:sldId id="279" r:id="rId18"/>
    <p:sldId id="260" r:id="rId19"/>
    <p:sldId id="280" r:id="rId20"/>
    <p:sldId id="261" r:id="rId21"/>
    <p:sldId id="281" r:id="rId22"/>
    <p:sldId id="283" r:id="rId23"/>
    <p:sldId id="271" r:id="rId24"/>
    <p:sldId id="284" r:id="rId25"/>
    <p:sldId id="269" r:id="rId26"/>
    <p:sldId id="285" r:id="rId27"/>
    <p:sldId id="286" r:id="rId28"/>
    <p:sldId id="264" r:id="rId29"/>
    <p:sldId id="265" r:id="rId3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94"/>
  </p:normalViewPr>
  <p:slideViewPr>
    <p:cSldViewPr snapToGrid="0">
      <p:cViewPr varScale="1">
        <p:scale>
          <a:sx n="68" d="100"/>
          <a:sy n="68" d="100"/>
        </p:scale>
        <p:origin x="79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tableStyles" Target="tableStyles.xml"/><Relationship Id="rId8" Type="http://schemas.openxmlformats.org/officeDocument/2006/relationships/slide" Target="slides/slide5.xml"/></Relationships>
</file>

<file path=ppt/diagrams/_rels/data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_rels/drawing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D3F52B4-453D-4CA8-A93A-CA81BF678FE7}"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784729E2-8617-446E-A128-A49393A58F21}">
      <dgm:prSet/>
      <dgm:spPr/>
      <dgm:t>
        <a:bodyPr/>
        <a:lstStyle/>
        <a:p>
          <a:r>
            <a:rPr lang="en-US" dirty="0"/>
            <a:t>Teacher – </a:t>
          </a:r>
          <a:r>
            <a:rPr lang="en-US" dirty="0" err="1"/>
            <a:t>Mrs</a:t>
          </a:r>
          <a:r>
            <a:rPr lang="en-US" dirty="0"/>
            <a:t> Bryant (Monday, Tuesday, Wednesday)</a:t>
          </a:r>
        </a:p>
        <a:p>
          <a:r>
            <a:rPr lang="en-US" dirty="0" err="1"/>
            <a:t>Mrs</a:t>
          </a:r>
          <a:r>
            <a:rPr lang="en-US" dirty="0"/>
            <a:t> </a:t>
          </a:r>
          <a:r>
            <a:rPr lang="en-US" dirty="0" err="1"/>
            <a:t>Linham</a:t>
          </a:r>
          <a:r>
            <a:rPr lang="en-US" dirty="0"/>
            <a:t> (Thursday, Friday)</a:t>
          </a:r>
        </a:p>
      </dgm:t>
    </dgm:pt>
    <dgm:pt modelId="{08B67F38-FD19-47F4-B763-38FFD1013C29}" type="parTrans" cxnId="{55A8570B-89E0-4F08-B2CF-5E7D303968C7}">
      <dgm:prSet/>
      <dgm:spPr/>
      <dgm:t>
        <a:bodyPr/>
        <a:lstStyle/>
        <a:p>
          <a:endParaRPr lang="en-US"/>
        </a:p>
      </dgm:t>
    </dgm:pt>
    <dgm:pt modelId="{5761DCB3-6A47-448B-BC7D-B0F72534F40E}" type="sibTrans" cxnId="{55A8570B-89E0-4F08-B2CF-5E7D303968C7}">
      <dgm:prSet/>
      <dgm:spPr/>
      <dgm:t>
        <a:bodyPr/>
        <a:lstStyle/>
        <a:p>
          <a:endParaRPr lang="en-US"/>
        </a:p>
      </dgm:t>
    </dgm:pt>
    <dgm:pt modelId="{721FC5D0-06A2-441E-82BC-9AD9D92E6C43}">
      <dgm:prSet/>
      <dgm:spPr/>
      <dgm:t>
        <a:bodyPr/>
        <a:lstStyle/>
        <a:p>
          <a:r>
            <a:rPr lang="en-US" dirty="0"/>
            <a:t>Support staff: Wednesday - Friday AM = </a:t>
          </a:r>
          <a:r>
            <a:rPr lang="en-US" dirty="0" err="1"/>
            <a:t>Mrs</a:t>
          </a:r>
          <a:r>
            <a:rPr lang="en-US" dirty="0"/>
            <a:t> Campbell</a:t>
          </a:r>
        </a:p>
      </dgm:t>
    </dgm:pt>
    <dgm:pt modelId="{908B3233-468F-4F45-A790-4F594A75642D}" type="parTrans" cxnId="{089124E2-E3DC-473E-832F-D85BCD67264F}">
      <dgm:prSet/>
      <dgm:spPr/>
      <dgm:t>
        <a:bodyPr/>
        <a:lstStyle/>
        <a:p>
          <a:endParaRPr lang="en-US"/>
        </a:p>
      </dgm:t>
    </dgm:pt>
    <dgm:pt modelId="{89325DBB-39A1-491A-ADF5-BFF35E333629}" type="sibTrans" cxnId="{089124E2-E3DC-473E-832F-D85BCD67264F}">
      <dgm:prSet/>
      <dgm:spPr/>
      <dgm:t>
        <a:bodyPr/>
        <a:lstStyle/>
        <a:p>
          <a:endParaRPr lang="en-US"/>
        </a:p>
      </dgm:t>
    </dgm:pt>
    <dgm:pt modelId="{7BF5A579-99E0-4131-9213-01809B8E1C3D}">
      <dgm:prSet/>
      <dgm:spPr/>
      <dgm:t>
        <a:bodyPr/>
        <a:lstStyle/>
        <a:p>
          <a:r>
            <a:rPr lang="en-US" dirty="0"/>
            <a:t>Monday and Tuesday AM = </a:t>
          </a:r>
          <a:r>
            <a:rPr lang="en-US" dirty="0" err="1"/>
            <a:t>Mrs</a:t>
          </a:r>
          <a:r>
            <a:rPr lang="en-US" dirty="0"/>
            <a:t> Gould-Coates</a:t>
          </a:r>
        </a:p>
      </dgm:t>
    </dgm:pt>
    <dgm:pt modelId="{1C343B42-3551-4849-92C3-14933C0E5CF2}" type="parTrans" cxnId="{5333B2CF-9ADD-4DF6-AF0D-1B5E11CCBC70}">
      <dgm:prSet/>
      <dgm:spPr/>
      <dgm:t>
        <a:bodyPr/>
        <a:lstStyle/>
        <a:p>
          <a:endParaRPr lang="en-US"/>
        </a:p>
      </dgm:t>
    </dgm:pt>
    <dgm:pt modelId="{E5AFD4C0-2A94-4958-87D3-C94E59D4513E}" type="sibTrans" cxnId="{5333B2CF-9ADD-4DF6-AF0D-1B5E11CCBC70}">
      <dgm:prSet/>
      <dgm:spPr/>
      <dgm:t>
        <a:bodyPr/>
        <a:lstStyle/>
        <a:p>
          <a:endParaRPr lang="en-US"/>
        </a:p>
      </dgm:t>
    </dgm:pt>
    <dgm:pt modelId="{E8D74816-6816-4DF0-968A-89E413A59E94}">
      <dgm:prSet/>
      <dgm:spPr>
        <a:solidFill>
          <a:schemeClr val="bg2"/>
        </a:solidFill>
      </dgm:spPr>
      <dgm:t>
        <a:bodyPr/>
        <a:lstStyle/>
        <a:p>
          <a:r>
            <a:rPr lang="en-US" dirty="0"/>
            <a:t> Tuesday = </a:t>
          </a:r>
          <a:r>
            <a:rPr lang="en-US" dirty="0" err="1"/>
            <a:t>Mrs</a:t>
          </a:r>
          <a:r>
            <a:rPr lang="en-US" dirty="0"/>
            <a:t> Baird</a:t>
          </a:r>
        </a:p>
      </dgm:t>
    </dgm:pt>
    <dgm:pt modelId="{6F028E51-1CC7-4FB1-A834-3A198E0B9DC7}" type="parTrans" cxnId="{2182186B-7005-402E-8F71-237DB2778910}">
      <dgm:prSet/>
      <dgm:spPr/>
      <dgm:t>
        <a:bodyPr/>
        <a:lstStyle/>
        <a:p>
          <a:endParaRPr lang="en-US"/>
        </a:p>
      </dgm:t>
    </dgm:pt>
    <dgm:pt modelId="{94CC70A6-0813-4EB2-8EB3-D7BE3DBD8876}" type="sibTrans" cxnId="{2182186B-7005-402E-8F71-237DB2778910}">
      <dgm:prSet/>
      <dgm:spPr/>
      <dgm:t>
        <a:bodyPr/>
        <a:lstStyle/>
        <a:p>
          <a:endParaRPr lang="en-US"/>
        </a:p>
      </dgm:t>
    </dgm:pt>
    <dgm:pt modelId="{827A81D8-3D52-45C2-B745-1EE1EA5CA8EE}" type="pres">
      <dgm:prSet presAssocID="{5D3F52B4-453D-4CA8-A93A-CA81BF678FE7}" presName="linear" presStyleCnt="0">
        <dgm:presLayoutVars>
          <dgm:animLvl val="lvl"/>
          <dgm:resizeHandles val="exact"/>
        </dgm:presLayoutVars>
      </dgm:prSet>
      <dgm:spPr/>
    </dgm:pt>
    <dgm:pt modelId="{5373FB12-BA93-4A28-AF83-06EAB2285390}" type="pres">
      <dgm:prSet presAssocID="{784729E2-8617-446E-A128-A49393A58F21}" presName="parentText" presStyleLbl="node1" presStyleIdx="0" presStyleCnt="4">
        <dgm:presLayoutVars>
          <dgm:chMax val="0"/>
          <dgm:bulletEnabled val="1"/>
        </dgm:presLayoutVars>
      </dgm:prSet>
      <dgm:spPr/>
    </dgm:pt>
    <dgm:pt modelId="{4A7F1601-BCD5-4D9E-B55D-13698A99BAF4}" type="pres">
      <dgm:prSet presAssocID="{5761DCB3-6A47-448B-BC7D-B0F72534F40E}" presName="spacer" presStyleCnt="0"/>
      <dgm:spPr/>
    </dgm:pt>
    <dgm:pt modelId="{C28DCB33-68D7-417D-8058-720CB8F5BA0D}" type="pres">
      <dgm:prSet presAssocID="{721FC5D0-06A2-441E-82BC-9AD9D92E6C43}" presName="parentText" presStyleLbl="node1" presStyleIdx="1" presStyleCnt="4">
        <dgm:presLayoutVars>
          <dgm:chMax val="0"/>
          <dgm:bulletEnabled val="1"/>
        </dgm:presLayoutVars>
      </dgm:prSet>
      <dgm:spPr/>
    </dgm:pt>
    <dgm:pt modelId="{90D3B524-F419-4722-98EB-E886A2211680}" type="pres">
      <dgm:prSet presAssocID="{89325DBB-39A1-491A-ADF5-BFF35E333629}" presName="spacer" presStyleCnt="0"/>
      <dgm:spPr/>
    </dgm:pt>
    <dgm:pt modelId="{4E097EDB-A1A0-46D4-A9E6-30C6AFA78F95}" type="pres">
      <dgm:prSet presAssocID="{7BF5A579-99E0-4131-9213-01809B8E1C3D}" presName="parentText" presStyleLbl="node1" presStyleIdx="2" presStyleCnt="4">
        <dgm:presLayoutVars>
          <dgm:chMax val="0"/>
          <dgm:bulletEnabled val="1"/>
        </dgm:presLayoutVars>
      </dgm:prSet>
      <dgm:spPr/>
    </dgm:pt>
    <dgm:pt modelId="{4770BBAF-5BE5-4515-8CED-1FF3F9CF5B59}" type="pres">
      <dgm:prSet presAssocID="{E5AFD4C0-2A94-4958-87D3-C94E59D4513E}" presName="spacer" presStyleCnt="0"/>
      <dgm:spPr/>
    </dgm:pt>
    <dgm:pt modelId="{5C7C193D-B576-4174-A57D-EA2AE8AE7E95}" type="pres">
      <dgm:prSet presAssocID="{E8D74816-6816-4DF0-968A-89E413A59E94}" presName="parentText" presStyleLbl="node1" presStyleIdx="3" presStyleCnt="4">
        <dgm:presLayoutVars>
          <dgm:chMax val="0"/>
          <dgm:bulletEnabled val="1"/>
        </dgm:presLayoutVars>
      </dgm:prSet>
      <dgm:spPr/>
    </dgm:pt>
  </dgm:ptLst>
  <dgm:cxnLst>
    <dgm:cxn modelId="{55A8570B-89E0-4F08-B2CF-5E7D303968C7}" srcId="{5D3F52B4-453D-4CA8-A93A-CA81BF678FE7}" destId="{784729E2-8617-446E-A128-A49393A58F21}" srcOrd="0" destOrd="0" parTransId="{08B67F38-FD19-47F4-B763-38FFD1013C29}" sibTransId="{5761DCB3-6A47-448B-BC7D-B0F72534F40E}"/>
    <dgm:cxn modelId="{2F03322D-E9BB-408C-B203-638A7708F03E}" type="presOf" srcId="{721FC5D0-06A2-441E-82BC-9AD9D92E6C43}" destId="{C28DCB33-68D7-417D-8058-720CB8F5BA0D}" srcOrd="0" destOrd="0" presId="urn:microsoft.com/office/officeart/2005/8/layout/vList2"/>
    <dgm:cxn modelId="{9016175E-A6F5-4939-B13C-9F6E455FF795}" type="presOf" srcId="{784729E2-8617-446E-A128-A49393A58F21}" destId="{5373FB12-BA93-4A28-AF83-06EAB2285390}" srcOrd="0" destOrd="0" presId="urn:microsoft.com/office/officeart/2005/8/layout/vList2"/>
    <dgm:cxn modelId="{2182186B-7005-402E-8F71-237DB2778910}" srcId="{5D3F52B4-453D-4CA8-A93A-CA81BF678FE7}" destId="{E8D74816-6816-4DF0-968A-89E413A59E94}" srcOrd="3" destOrd="0" parTransId="{6F028E51-1CC7-4FB1-A834-3A198E0B9DC7}" sibTransId="{94CC70A6-0813-4EB2-8EB3-D7BE3DBD8876}"/>
    <dgm:cxn modelId="{55B84173-579D-484F-9D58-64386EA3F971}" type="presOf" srcId="{E8D74816-6816-4DF0-968A-89E413A59E94}" destId="{5C7C193D-B576-4174-A57D-EA2AE8AE7E95}" srcOrd="0" destOrd="0" presId="urn:microsoft.com/office/officeart/2005/8/layout/vList2"/>
    <dgm:cxn modelId="{BBCD30B8-81C6-4B4F-91A4-21A4BF79064E}" type="presOf" srcId="{7BF5A579-99E0-4131-9213-01809B8E1C3D}" destId="{4E097EDB-A1A0-46D4-A9E6-30C6AFA78F95}" srcOrd="0" destOrd="0" presId="urn:microsoft.com/office/officeart/2005/8/layout/vList2"/>
    <dgm:cxn modelId="{A988B9C3-168C-4A16-930F-35F935C6574B}" type="presOf" srcId="{5D3F52B4-453D-4CA8-A93A-CA81BF678FE7}" destId="{827A81D8-3D52-45C2-B745-1EE1EA5CA8EE}" srcOrd="0" destOrd="0" presId="urn:microsoft.com/office/officeart/2005/8/layout/vList2"/>
    <dgm:cxn modelId="{5333B2CF-9ADD-4DF6-AF0D-1B5E11CCBC70}" srcId="{5D3F52B4-453D-4CA8-A93A-CA81BF678FE7}" destId="{7BF5A579-99E0-4131-9213-01809B8E1C3D}" srcOrd="2" destOrd="0" parTransId="{1C343B42-3551-4849-92C3-14933C0E5CF2}" sibTransId="{E5AFD4C0-2A94-4958-87D3-C94E59D4513E}"/>
    <dgm:cxn modelId="{089124E2-E3DC-473E-832F-D85BCD67264F}" srcId="{5D3F52B4-453D-4CA8-A93A-CA81BF678FE7}" destId="{721FC5D0-06A2-441E-82BC-9AD9D92E6C43}" srcOrd="1" destOrd="0" parTransId="{908B3233-468F-4F45-A790-4F594A75642D}" sibTransId="{89325DBB-39A1-491A-ADF5-BFF35E333629}"/>
    <dgm:cxn modelId="{F344626F-6C2E-4EFF-B6CC-EDCE8169D91C}" type="presParOf" srcId="{827A81D8-3D52-45C2-B745-1EE1EA5CA8EE}" destId="{5373FB12-BA93-4A28-AF83-06EAB2285390}" srcOrd="0" destOrd="0" presId="urn:microsoft.com/office/officeart/2005/8/layout/vList2"/>
    <dgm:cxn modelId="{A494AA5A-1AB4-4824-9774-4A4655EEE4FA}" type="presParOf" srcId="{827A81D8-3D52-45C2-B745-1EE1EA5CA8EE}" destId="{4A7F1601-BCD5-4D9E-B55D-13698A99BAF4}" srcOrd="1" destOrd="0" presId="urn:microsoft.com/office/officeart/2005/8/layout/vList2"/>
    <dgm:cxn modelId="{BD9661B7-4983-42E7-83B7-E10B8DC30549}" type="presParOf" srcId="{827A81D8-3D52-45C2-B745-1EE1EA5CA8EE}" destId="{C28DCB33-68D7-417D-8058-720CB8F5BA0D}" srcOrd="2" destOrd="0" presId="urn:microsoft.com/office/officeart/2005/8/layout/vList2"/>
    <dgm:cxn modelId="{8D62ACF1-C956-43DA-BAFF-7DF6D9D5357C}" type="presParOf" srcId="{827A81D8-3D52-45C2-B745-1EE1EA5CA8EE}" destId="{90D3B524-F419-4722-98EB-E886A2211680}" srcOrd="3" destOrd="0" presId="urn:microsoft.com/office/officeart/2005/8/layout/vList2"/>
    <dgm:cxn modelId="{D8060099-7701-46D9-8232-CCDB39A502BD}" type="presParOf" srcId="{827A81D8-3D52-45C2-B745-1EE1EA5CA8EE}" destId="{4E097EDB-A1A0-46D4-A9E6-30C6AFA78F95}" srcOrd="4" destOrd="0" presId="urn:microsoft.com/office/officeart/2005/8/layout/vList2"/>
    <dgm:cxn modelId="{92DF52AE-506C-444A-88DC-C7FEEB40351C}" type="presParOf" srcId="{827A81D8-3D52-45C2-B745-1EE1EA5CA8EE}" destId="{4770BBAF-5BE5-4515-8CED-1FF3F9CF5B59}" srcOrd="5" destOrd="0" presId="urn:microsoft.com/office/officeart/2005/8/layout/vList2"/>
    <dgm:cxn modelId="{E7AB47EB-CDF0-4BDB-A28F-62BBB72324F5}" type="presParOf" srcId="{827A81D8-3D52-45C2-B745-1EE1EA5CA8EE}" destId="{5C7C193D-B576-4174-A57D-EA2AE8AE7E95}"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0783D61-B35A-4F4D-BC4A-D6EB1DFDFDA3}" type="doc">
      <dgm:prSet loTypeId="urn:microsoft.com/office/officeart/2005/8/layout/vProcess5" loCatId="process" qsTypeId="urn:microsoft.com/office/officeart/2005/8/quickstyle/simple2" qsCatId="simple" csTypeId="urn:microsoft.com/office/officeart/2005/8/colors/colorful2" csCatId="colorful" phldr="1"/>
      <dgm:spPr/>
      <dgm:t>
        <a:bodyPr/>
        <a:lstStyle/>
        <a:p>
          <a:endParaRPr lang="en-US"/>
        </a:p>
      </dgm:t>
    </dgm:pt>
    <dgm:pt modelId="{D142BB48-4EC6-462F-93B7-5F1FA4302E96}">
      <dgm:prSet/>
      <dgm:spPr/>
      <dgm:t>
        <a:bodyPr/>
        <a:lstStyle/>
        <a:p>
          <a:r>
            <a:rPr lang="en-US" dirty="0"/>
            <a:t>Developing Independent Learners</a:t>
          </a:r>
        </a:p>
      </dgm:t>
    </dgm:pt>
    <dgm:pt modelId="{3B04E49B-3C88-4133-B33C-792468D5E27C}" type="parTrans" cxnId="{1ECB8A42-295B-4E0D-8628-421A11C6A0C6}">
      <dgm:prSet/>
      <dgm:spPr/>
      <dgm:t>
        <a:bodyPr/>
        <a:lstStyle/>
        <a:p>
          <a:endParaRPr lang="en-US"/>
        </a:p>
      </dgm:t>
    </dgm:pt>
    <dgm:pt modelId="{B2214D21-089D-480A-B412-2DA3F99C04B6}" type="sibTrans" cxnId="{1ECB8A42-295B-4E0D-8628-421A11C6A0C6}">
      <dgm:prSet/>
      <dgm:spPr/>
      <dgm:t>
        <a:bodyPr/>
        <a:lstStyle/>
        <a:p>
          <a:endParaRPr lang="en-US"/>
        </a:p>
      </dgm:t>
    </dgm:pt>
    <dgm:pt modelId="{E950AE8D-FC44-4D32-AB40-3E631067748D}">
      <dgm:prSet/>
      <dgm:spPr/>
      <dgm:t>
        <a:bodyPr/>
        <a:lstStyle/>
        <a:p>
          <a:r>
            <a:rPr lang="en-US" dirty="0" err="1"/>
            <a:t>Osmington</a:t>
          </a:r>
          <a:r>
            <a:rPr lang="en-US" dirty="0"/>
            <a:t> Bay</a:t>
          </a:r>
        </a:p>
      </dgm:t>
    </dgm:pt>
    <dgm:pt modelId="{A202E37C-1497-45AE-A929-84100D2433F8}" type="parTrans" cxnId="{6B1A306C-2014-495D-A5C8-EC4D826A39D5}">
      <dgm:prSet/>
      <dgm:spPr/>
      <dgm:t>
        <a:bodyPr/>
        <a:lstStyle/>
        <a:p>
          <a:endParaRPr lang="en-US"/>
        </a:p>
      </dgm:t>
    </dgm:pt>
    <dgm:pt modelId="{E668045F-28DD-4980-9445-D477112B6FD6}" type="sibTrans" cxnId="{6B1A306C-2014-495D-A5C8-EC4D826A39D5}">
      <dgm:prSet/>
      <dgm:spPr/>
      <dgm:t>
        <a:bodyPr/>
        <a:lstStyle/>
        <a:p>
          <a:endParaRPr lang="en-US"/>
        </a:p>
      </dgm:t>
    </dgm:pt>
    <dgm:pt modelId="{DF3AE2C8-AF62-490D-A674-D89E5BDA839B}">
      <dgm:prSet/>
      <dgm:spPr/>
      <dgm:t>
        <a:bodyPr/>
        <a:lstStyle/>
        <a:p>
          <a:r>
            <a:rPr lang="en-US" dirty="0"/>
            <a:t>Developing greater independence.  Walking home.</a:t>
          </a:r>
        </a:p>
      </dgm:t>
    </dgm:pt>
    <dgm:pt modelId="{A847B7F4-72E3-4070-B34A-82F7A26BE83F}" type="parTrans" cxnId="{FDEA8D1C-AFE2-407F-9642-E17DF7510360}">
      <dgm:prSet/>
      <dgm:spPr/>
      <dgm:t>
        <a:bodyPr/>
        <a:lstStyle/>
        <a:p>
          <a:endParaRPr lang="en-US"/>
        </a:p>
      </dgm:t>
    </dgm:pt>
    <dgm:pt modelId="{D45E7671-1964-4AA1-8C65-E287D485D13C}" type="sibTrans" cxnId="{FDEA8D1C-AFE2-407F-9642-E17DF7510360}">
      <dgm:prSet/>
      <dgm:spPr/>
      <dgm:t>
        <a:bodyPr/>
        <a:lstStyle/>
        <a:p>
          <a:endParaRPr lang="en-US"/>
        </a:p>
      </dgm:t>
    </dgm:pt>
    <dgm:pt modelId="{6116FEF9-11F1-4CFA-8AED-BCA091A6B0BA}">
      <dgm:prSet/>
      <dgm:spPr/>
      <dgm:t>
        <a:bodyPr/>
        <a:lstStyle/>
        <a:p>
          <a:r>
            <a:rPr lang="en-US" dirty="0"/>
            <a:t>Greater responsibility and expectations – setting the example for the rest of the school.  Young Leaders.</a:t>
          </a:r>
        </a:p>
      </dgm:t>
    </dgm:pt>
    <dgm:pt modelId="{4241CBBF-2539-466E-AFEB-8DFE1D852929}" type="parTrans" cxnId="{49EACC36-4082-422D-837F-70D4E38A2907}">
      <dgm:prSet/>
      <dgm:spPr/>
      <dgm:t>
        <a:bodyPr/>
        <a:lstStyle/>
        <a:p>
          <a:endParaRPr lang="en-US"/>
        </a:p>
      </dgm:t>
    </dgm:pt>
    <dgm:pt modelId="{FD6D3C15-8E3C-4DBD-B142-0A307DE5568D}" type="sibTrans" cxnId="{49EACC36-4082-422D-837F-70D4E38A2907}">
      <dgm:prSet/>
      <dgm:spPr/>
      <dgm:t>
        <a:bodyPr/>
        <a:lstStyle/>
        <a:p>
          <a:endParaRPr lang="en-US"/>
        </a:p>
      </dgm:t>
    </dgm:pt>
    <dgm:pt modelId="{A9298D36-2BC7-450F-A9C7-2B6DD4BFD1DD}" type="pres">
      <dgm:prSet presAssocID="{70783D61-B35A-4F4D-BC4A-D6EB1DFDFDA3}" presName="outerComposite" presStyleCnt="0">
        <dgm:presLayoutVars>
          <dgm:chMax val="5"/>
          <dgm:dir/>
          <dgm:resizeHandles val="exact"/>
        </dgm:presLayoutVars>
      </dgm:prSet>
      <dgm:spPr/>
    </dgm:pt>
    <dgm:pt modelId="{6FF1F2BA-5A8D-467E-9552-B7F800B31342}" type="pres">
      <dgm:prSet presAssocID="{70783D61-B35A-4F4D-BC4A-D6EB1DFDFDA3}" presName="dummyMaxCanvas" presStyleCnt="0">
        <dgm:presLayoutVars/>
      </dgm:prSet>
      <dgm:spPr/>
    </dgm:pt>
    <dgm:pt modelId="{A63102D7-177C-4FD4-B3ED-19B6D0B5E77E}" type="pres">
      <dgm:prSet presAssocID="{70783D61-B35A-4F4D-BC4A-D6EB1DFDFDA3}" presName="FourNodes_1" presStyleLbl="node1" presStyleIdx="0" presStyleCnt="4">
        <dgm:presLayoutVars>
          <dgm:bulletEnabled val="1"/>
        </dgm:presLayoutVars>
      </dgm:prSet>
      <dgm:spPr/>
    </dgm:pt>
    <dgm:pt modelId="{CCC366D4-01F0-477D-9F5C-509C99B5E318}" type="pres">
      <dgm:prSet presAssocID="{70783D61-B35A-4F4D-BC4A-D6EB1DFDFDA3}" presName="FourNodes_2" presStyleLbl="node1" presStyleIdx="1" presStyleCnt="4">
        <dgm:presLayoutVars>
          <dgm:bulletEnabled val="1"/>
        </dgm:presLayoutVars>
      </dgm:prSet>
      <dgm:spPr/>
    </dgm:pt>
    <dgm:pt modelId="{099D23D1-1A3A-4A2F-B84E-BE274A9102E8}" type="pres">
      <dgm:prSet presAssocID="{70783D61-B35A-4F4D-BC4A-D6EB1DFDFDA3}" presName="FourNodes_3" presStyleLbl="node1" presStyleIdx="2" presStyleCnt="4">
        <dgm:presLayoutVars>
          <dgm:bulletEnabled val="1"/>
        </dgm:presLayoutVars>
      </dgm:prSet>
      <dgm:spPr/>
    </dgm:pt>
    <dgm:pt modelId="{36625723-838E-4952-8C82-DD17FD5F8798}" type="pres">
      <dgm:prSet presAssocID="{70783D61-B35A-4F4D-BC4A-D6EB1DFDFDA3}" presName="FourNodes_4" presStyleLbl="node1" presStyleIdx="3" presStyleCnt="4">
        <dgm:presLayoutVars>
          <dgm:bulletEnabled val="1"/>
        </dgm:presLayoutVars>
      </dgm:prSet>
      <dgm:spPr/>
    </dgm:pt>
    <dgm:pt modelId="{DD3BFA3F-4503-4965-AF04-2A5A756C11D7}" type="pres">
      <dgm:prSet presAssocID="{70783D61-B35A-4F4D-BC4A-D6EB1DFDFDA3}" presName="FourConn_1-2" presStyleLbl="fgAccFollowNode1" presStyleIdx="0" presStyleCnt="3">
        <dgm:presLayoutVars>
          <dgm:bulletEnabled val="1"/>
        </dgm:presLayoutVars>
      </dgm:prSet>
      <dgm:spPr/>
    </dgm:pt>
    <dgm:pt modelId="{FDF074E1-82E6-46F5-864A-0B4B642FFF30}" type="pres">
      <dgm:prSet presAssocID="{70783D61-B35A-4F4D-BC4A-D6EB1DFDFDA3}" presName="FourConn_2-3" presStyleLbl="fgAccFollowNode1" presStyleIdx="1" presStyleCnt="3">
        <dgm:presLayoutVars>
          <dgm:bulletEnabled val="1"/>
        </dgm:presLayoutVars>
      </dgm:prSet>
      <dgm:spPr/>
    </dgm:pt>
    <dgm:pt modelId="{0955F0D9-92E3-4521-A183-8BDF98B4CC38}" type="pres">
      <dgm:prSet presAssocID="{70783D61-B35A-4F4D-BC4A-D6EB1DFDFDA3}" presName="FourConn_3-4" presStyleLbl="fgAccFollowNode1" presStyleIdx="2" presStyleCnt="3">
        <dgm:presLayoutVars>
          <dgm:bulletEnabled val="1"/>
        </dgm:presLayoutVars>
      </dgm:prSet>
      <dgm:spPr/>
    </dgm:pt>
    <dgm:pt modelId="{6A573A6F-D891-48E2-AC6D-F96442F3AFAA}" type="pres">
      <dgm:prSet presAssocID="{70783D61-B35A-4F4D-BC4A-D6EB1DFDFDA3}" presName="FourNodes_1_text" presStyleLbl="node1" presStyleIdx="3" presStyleCnt="4">
        <dgm:presLayoutVars>
          <dgm:bulletEnabled val="1"/>
        </dgm:presLayoutVars>
      </dgm:prSet>
      <dgm:spPr/>
    </dgm:pt>
    <dgm:pt modelId="{E8BE00EA-B4E0-475C-A7C6-34E6D0A1D8C0}" type="pres">
      <dgm:prSet presAssocID="{70783D61-B35A-4F4D-BC4A-D6EB1DFDFDA3}" presName="FourNodes_2_text" presStyleLbl="node1" presStyleIdx="3" presStyleCnt="4">
        <dgm:presLayoutVars>
          <dgm:bulletEnabled val="1"/>
        </dgm:presLayoutVars>
      </dgm:prSet>
      <dgm:spPr/>
    </dgm:pt>
    <dgm:pt modelId="{3F0F339B-E12B-4E3B-AD0C-58EA323C18D8}" type="pres">
      <dgm:prSet presAssocID="{70783D61-B35A-4F4D-BC4A-D6EB1DFDFDA3}" presName="FourNodes_3_text" presStyleLbl="node1" presStyleIdx="3" presStyleCnt="4">
        <dgm:presLayoutVars>
          <dgm:bulletEnabled val="1"/>
        </dgm:presLayoutVars>
      </dgm:prSet>
      <dgm:spPr/>
    </dgm:pt>
    <dgm:pt modelId="{A81E70F6-200C-4E31-BFC0-D5079761B3D7}" type="pres">
      <dgm:prSet presAssocID="{70783D61-B35A-4F4D-BC4A-D6EB1DFDFDA3}" presName="FourNodes_4_text" presStyleLbl="node1" presStyleIdx="3" presStyleCnt="4">
        <dgm:presLayoutVars>
          <dgm:bulletEnabled val="1"/>
        </dgm:presLayoutVars>
      </dgm:prSet>
      <dgm:spPr/>
    </dgm:pt>
  </dgm:ptLst>
  <dgm:cxnLst>
    <dgm:cxn modelId="{69646811-9352-44AB-8C10-A42C4D88C81D}" type="presOf" srcId="{D142BB48-4EC6-462F-93B7-5F1FA4302E96}" destId="{6A573A6F-D891-48E2-AC6D-F96442F3AFAA}" srcOrd="1" destOrd="0" presId="urn:microsoft.com/office/officeart/2005/8/layout/vProcess5"/>
    <dgm:cxn modelId="{FDEA8D1C-AFE2-407F-9642-E17DF7510360}" srcId="{70783D61-B35A-4F4D-BC4A-D6EB1DFDFDA3}" destId="{DF3AE2C8-AF62-490D-A674-D89E5BDA839B}" srcOrd="2" destOrd="0" parTransId="{A847B7F4-72E3-4070-B34A-82F7A26BE83F}" sibTransId="{D45E7671-1964-4AA1-8C65-E287D485D13C}"/>
    <dgm:cxn modelId="{E4CFA41E-DD67-4A7D-A442-E675BB25D0C8}" type="presOf" srcId="{DF3AE2C8-AF62-490D-A674-D89E5BDA839B}" destId="{3F0F339B-E12B-4E3B-AD0C-58EA323C18D8}" srcOrd="1" destOrd="0" presId="urn:microsoft.com/office/officeart/2005/8/layout/vProcess5"/>
    <dgm:cxn modelId="{49EACC36-4082-422D-837F-70D4E38A2907}" srcId="{70783D61-B35A-4F4D-BC4A-D6EB1DFDFDA3}" destId="{6116FEF9-11F1-4CFA-8AED-BCA091A6B0BA}" srcOrd="3" destOrd="0" parTransId="{4241CBBF-2539-466E-AFEB-8DFE1D852929}" sibTransId="{FD6D3C15-8E3C-4DBD-B142-0A307DE5568D}"/>
    <dgm:cxn modelId="{79B03960-4E0B-4497-B572-8306621BF336}" type="presOf" srcId="{E950AE8D-FC44-4D32-AB40-3E631067748D}" destId="{E8BE00EA-B4E0-475C-A7C6-34E6D0A1D8C0}" srcOrd="1" destOrd="0" presId="urn:microsoft.com/office/officeart/2005/8/layout/vProcess5"/>
    <dgm:cxn modelId="{1ECB8A42-295B-4E0D-8628-421A11C6A0C6}" srcId="{70783D61-B35A-4F4D-BC4A-D6EB1DFDFDA3}" destId="{D142BB48-4EC6-462F-93B7-5F1FA4302E96}" srcOrd="0" destOrd="0" parTransId="{3B04E49B-3C88-4133-B33C-792468D5E27C}" sibTransId="{B2214D21-089D-480A-B412-2DA3F99C04B6}"/>
    <dgm:cxn modelId="{6B1A306C-2014-495D-A5C8-EC4D826A39D5}" srcId="{70783D61-B35A-4F4D-BC4A-D6EB1DFDFDA3}" destId="{E950AE8D-FC44-4D32-AB40-3E631067748D}" srcOrd="1" destOrd="0" parTransId="{A202E37C-1497-45AE-A929-84100D2433F8}" sibTransId="{E668045F-28DD-4980-9445-D477112B6FD6}"/>
    <dgm:cxn modelId="{8B1FCD57-8CB4-4657-A14F-54DB830B8CB5}" type="presOf" srcId="{B2214D21-089D-480A-B412-2DA3F99C04B6}" destId="{DD3BFA3F-4503-4965-AF04-2A5A756C11D7}" srcOrd="0" destOrd="0" presId="urn:microsoft.com/office/officeart/2005/8/layout/vProcess5"/>
    <dgm:cxn modelId="{276B6058-927C-46C2-8F56-44064CD0C234}" type="presOf" srcId="{D142BB48-4EC6-462F-93B7-5F1FA4302E96}" destId="{A63102D7-177C-4FD4-B3ED-19B6D0B5E77E}" srcOrd="0" destOrd="0" presId="urn:microsoft.com/office/officeart/2005/8/layout/vProcess5"/>
    <dgm:cxn modelId="{3CDE205A-0943-473F-8E1F-DAB0675A2E5C}" type="presOf" srcId="{DF3AE2C8-AF62-490D-A674-D89E5BDA839B}" destId="{099D23D1-1A3A-4A2F-B84E-BE274A9102E8}" srcOrd="0" destOrd="0" presId="urn:microsoft.com/office/officeart/2005/8/layout/vProcess5"/>
    <dgm:cxn modelId="{2521FAAB-5DCB-4B29-8976-47A8448BD409}" type="presOf" srcId="{E950AE8D-FC44-4D32-AB40-3E631067748D}" destId="{CCC366D4-01F0-477D-9F5C-509C99B5E318}" srcOrd="0" destOrd="0" presId="urn:microsoft.com/office/officeart/2005/8/layout/vProcess5"/>
    <dgm:cxn modelId="{B97DB0CE-765D-41D0-BD81-ADD9AF2E5BD2}" type="presOf" srcId="{6116FEF9-11F1-4CFA-8AED-BCA091A6B0BA}" destId="{36625723-838E-4952-8C82-DD17FD5F8798}" srcOrd="0" destOrd="0" presId="urn:microsoft.com/office/officeart/2005/8/layout/vProcess5"/>
    <dgm:cxn modelId="{AD7B38D9-F997-4906-AB8F-F9910CE04F30}" type="presOf" srcId="{E668045F-28DD-4980-9445-D477112B6FD6}" destId="{FDF074E1-82E6-46F5-864A-0B4B642FFF30}" srcOrd="0" destOrd="0" presId="urn:microsoft.com/office/officeart/2005/8/layout/vProcess5"/>
    <dgm:cxn modelId="{CC5EEFDA-4144-4051-AD94-951F93295A65}" type="presOf" srcId="{6116FEF9-11F1-4CFA-8AED-BCA091A6B0BA}" destId="{A81E70F6-200C-4E31-BFC0-D5079761B3D7}" srcOrd="1" destOrd="0" presId="urn:microsoft.com/office/officeart/2005/8/layout/vProcess5"/>
    <dgm:cxn modelId="{D5B186E1-D4E8-47D1-8DFB-532588D43BBE}" type="presOf" srcId="{70783D61-B35A-4F4D-BC4A-D6EB1DFDFDA3}" destId="{A9298D36-2BC7-450F-A9C7-2B6DD4BFD1DD}" srcOrd="0" destOrd="0" presId="urn:microsoft.com/office/officeart/2005/8/layout/vProcess5"/>
    <dgm:cxn modelId="{C32852ED-963C-41D9-B131-649BAD379294}" type="presOf" srcId="{D45E7671-1964-4AA1-8C65-E287D485D13C}" destId="{0955F0D9-92E3-4521-A183-8BDF98B4CC38}" srcOrd="0" destOrd="0" presId="urn:microsoft.com/office/officeart/2005/8/layout/vProcess5"/>
    <dgm:cxn modelId="{365F2078-159C-4421-85F8-7BEEBFE8653A}" type="presParOf" srcId="{A9298D36-2BC7-450F-A9C7-2B6DD4BFD1DD}" destId="{6FF1F2BA-5A8D-467E-9552-B7F800B31342}" srcOrd="0" destOrd="0" presId="urn:microsoft.com/office/officeart/2005/8/layout/vProcess5"/>
    <dgm:cxn modelId="{2D1E69D8-CDF8-467A-B1AF-9F0D1D08FCB7}" type="presParOf" srcId="{A9298D36-2BC7-450F-A9C7-2B6DD4BFD1DD}" destId="{A63102D7-177C-4FD4-B3ED-19B6D0B5E77E}" srcOrd="1" destOrd="0" presId="urn:microsoft.com/office/officeart/2005/8/layout/vProcess5"/>
    <dgm:cxn modelId="{499E7DD4-C4B4-4F2E-8F1E-1ABE881D661F}" type="presParOf" srcId="{A9298D36-2BC7-450F-A9C7-2B6DD4BFD1DD}" destId="{CCC366D4-01F0-477D-9F5C-509C99B5E318}" srcOrd="2" destOrd="0" presId="urn:microsoft.com/office/officeart/2005/8/layout/vProcess5"/>
    <dgm:cxn modelId="{3EC4663D-662D-430D-8A67-026B33751509}" type="presParOf" srcId="{A9298D36-2BC7-450F-A9C7-2B6DD4BFD1DD}" destId="{099D23D1-1A3A-4A2F-B84E-BE274A9102E8}" srcOrd="3" destOrd="0" presId="urn:microsoft.com/office/officeart/2005/8/layout/vProcess5"/>
    <dgm:cxn modelId="{D68D5255-7306-4F28-BCBB-B147EA20FE18}" type="presParOf" srcId="{A9298D36-2BC7-450F-A9C7-2B6DD4BFD1DD}" destId="{36625723-838E-4952-8C82-DD17FD5F8798}" srcOrd="4" destOrd="0" presId="urn:microsoft.com/office/officeart/2005/8/layout/vProcess5"/>
    <dgm:cxn modelId="{7DAABAEC-667C-47D1-A9A7-D6D574306823}" type="presParOf" srcId="{A9298D36-2BC7-450F-A9C7-2B6DD4BFD1DD}" destId="{DD3BFA3F-4503-4965-AF04-2A5A756C11D7}" srcOrd="5" destOrd="0" presId="urn:microsoft.com/office/officeart/2005/8/layout/vProcess5"/>
    <dgm:cxn modelId="{E2F88E47-615F-485E-B977-C860DD447B41}" type="presParOf" srcId="{A9298D36-2BC7-450F-A9C7-2B6DD4BFD1DD}" destId="{FDF074E1-82E6-46F5-864A-0B4B642FFF30}" srcOrd="6" destOrd="0" presId="urn:microsoft.com/office/officeart/2005/8/layout/vProcess5"/>
    <dgm:cxn modelId="{7FF63F94-E12C-4C96-AE10-8FE4D46A2721}" type="presParOf" srcId="{A9298D36-2BC7-450F-A9C7-2B6DD4BFD1DD}" destId="{0955F0D9-92E3-4521-A183-8BDF98B4CC38}" srcOrd="7" destOrd="0" presId="urn:microsoft.com/office/officeart/2005/8/layout/vProcess5"/>
    <dgm:cxn modelId="{638FC241-C8FA-4EC7-98FE-CF71F3A97243}" type="presParOf" srcId="{A9298D36-2BC7-450F-A9C7-2B6DD4BFD1DD}" destId="{6A573A6F-D891-48E2-AC6D-F96442F3AFAA}" srcOrd="8" destOrd="0" presId="urn:microsoft.com/office/officeart/2005/8/layout/vProcess5"/>
    <dgm:cxn modelId="{BFC205D2-4413-4CF1-870E-0986D100BA71}" type="presParOf" srcId="{A9298D36-2BC7-450F-A9C7-2B6DD4BFD1DD}" destId="{E8BE00EA-B4E0-475C-A7C6-34E6D0A1D8C0}" srcOrd="9" destOrd="0" presId="urn:microsoft.com/office/officeart/2005/8/layout/vProcess5"/>
    <dgm:cxn modelId="{9691641D-F538-40E6-BEF9-B959EA9447E0}" type="presParOf" srcId="{A9298D36-2BC7-450F-A9C7-2B6DD4BFD1DD}" destId="{3F0F339B-E12B-4E3B-AD0C-58EA323C18D8}" srcOrd="10" destOrd="0" presId="urn:microsoft.com/office/officeart/2005/8/layout/vProcess5"/>
    <dgm:cxn modelId="{A591494E-1047-43F6-9026-50E8AA428361}" type="presParOf" srcId="{A9298D36-2BC7-450F-A9C7-2B6DD4BFD1DD}" destId="{A81E70F6-200C-4E31-BFC0-D5079761B3D7}"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0067DF7-AC45-4EBD-856F-23D90D9735A9}" type="doc">
      <dgm:prSet loTypeId="urn:microsoft.com/office/officeart/2008/layout/LinedList" loCatId="list" qsTypeId="urn:microsoft.com/office/officeart/2005/8/quickstyle/simple2" qsCatId="simple" csTypeId="urn:microsoft.com/office/officeart/2005/8/colors/colorful1" csCatId="colorful" phldr="1"/>
      <dgm:spPr/>
      <dgm:t>
        <a:bodyPr/>
        <a:lstStyle/>
        <a:p>
          <a:endParaRPr lang="en-US"/>
        </a:p>
      </dgm:t>
    </dgm:pt>
    <dgm:pt modelId="{EAFF0079-6D3B-4903-BAE3-B9383D12081C}">
      <dgm:prSet/>
      <dgm:spPr/>
      <dgm:t>
        <a:bodyPr/>
        <a:lstStyle/>
        <a:p>
          <a:r>
            <a:rPr lang="en-US" b="1" u="sng" dirty="0"/>
            <a:t>History &amp; Geography:</a:t>
          </a:r>
          <a:endParaRPr lang="en-US" dirty="0"/>
        </a:p>
      </dgm:t>
    </dgm:pt>
    <dgm:pt modelId="{67D33703-7257-4822-AC5C-29DCBE5C0659}" type="parTrans" cxnId="{1BF7D824-38EC-4D94-BB8B-BCE10E91E8AB}">
      <dgm:prSet/>
      <dgm:spPr/>
      <dgm:t>
        <a:bodyPr/>
        <a:lstStyle/>
        <a:p>
          <a:endParaRPr lang="en-US"/>
        </a:p>
      </dgm:t>
    </dgm:pt>
    <dgm:pt modelId="{BE3D1B1B-787F-4ECE-86FD-36A6B6D80FD6}" type="sibTrans" cxnId="{1BF7D824-38EC-4D94-BB8B-BCE10E91E8AB}">
      <dgm:prSet/>
      <dgm:spPr/>
      <dgm:t>
        <a:bodyPr/>
        <a:lstStyle/>
        <a:p>
          <a:endParaRPr lang="en-US"/>
        </a:p>
      </dgm:t>
    </dgm:pt>
    <dgm:pt modelId="{CA9BB7EA-8760-4683-BD3B-EEF913910738}">
      <dgm:prSet/>
      <dgm:spPr/>
      <dgm:t>
        <a:bodyPr/>
        <a:lstStyle/>
        <a:p>
          <a:r>
            <a:rPr lang="en-US" dirty="0"/>
            <a:t>Term 1 – Trade in Bristol</a:t>
          </a:r>
        </a:p>
        <a:p>
          <a:r>
            <a:rPr lang="en-US" dirty="0"/>
            <a:t>Term 2 – </a:t>
          </a:r>
          <a:r>
            <a:rPr lang="en-GB" dirty="0"/>
            <a:t>Informal settlements</a:t>
          </a:r>
          <a:endParaRPr lang="en-US" dirty="0"/>
        </a:p>
      </dgm:t>
    </dgm:pt>
    <dgm:pt modelId="{9155746B-CD57-40A0-98D7-C31BA385D787}" type="parTrans" cxnId="{166CD099-F453-46A9-A5D9-8E7828936DDA}">
      <dgm:prSet/>
      <dgm:spPr/>
      <dgm:t>
        <a:bodyPr/>
        <a:lstStyle/>
        <a:p>
          <a:endParaRPr lang="en-US"/>
        </a:p>
      </dgm:t>
    </dgm:pt>
    <dgm:pt modelId="{3B861195-87CE-4186-AB9B-7E1754E465A8}" type="sibTrans" cxnId="{166CD099-F453-46A9-A5D9-8E7828936DDA}">
      <dgm:prSet/>
      <dgm:spPr/>
      <dgm:t>
        <a:bodyPr/>
        <a:lstStyle/>
        <a:p>
          <a:endParaRPr lang="en-US"/>
        </a:p>
      </dgm:t>
    </dgm:pt>
    <dgm:pt modelId="{0FDEBB46-69E2-486E-91AA-1A6D42F3090E}">
      <dgm:prSet/>
      <dgm:spPr/>
      <dgm:t>
        <a:bodyPr/>
        <a:lstStyle/>
        <a:p>
          <a:r>
            <a:rPr lang="en-US" dirty="0"/>
            <a:t>Term 3 – Benin</a:t>
          </a:r>
        </a:p>
        <a:p>
          <a:r>
            <a:rPr lang="en-US" dirty="0"/>
            <a:t>Term 4 - </a:t>
          </a:r>
          <a:r>
            <a:rPr lang="en-GB" dirty="0"/>
            <a:t>Earthquakes </a:t>
          </a:r>
          <a:endParaRPr lang="en-US" dirty="0"/>
        </a:p>
      </dgm:t>
    </dgm:pt>
    <dgm:pt modelId="{1E51ABE8-472B-4131-87D2-23AB96B6BCF4}" type="parTrans" cxnId="{1C2EA65D-2D4A-425B-B067-C19862376A98}">
      <dgm:prSet/>
      <dgm:spPr/>
      <dgm:t>
        <a:bodyPr/>
        <a:lstStyle/>
        <a:p>
          <a:endParaRPr lang="en-US"/>
        </a:p>
      </dgm:t>
    </dgm:pt>
    <dgm:pt modelId="{63A4E1E3-0203-4C86-8CF3-5BA7CD4F5C2C}" type="sibTrans" cxnId="{1C2EA65D-2D4A-425B-B067-C19862376A98}">
      <dgm:prSet/>
      <dgm:spPr/>
      <dgm:t>
        <a:bodyPr/>
        <a:lstStyle/>
        <a:p>
          <a:endParaRPr lang="en-US"/>
        </a:p>
      </dgm:t>
    </dgm:pt>
    <dgm:pt modelId="{3B022DC2-C059-427C-A5DC-A53922C6B5BE}">
      <dgm:prSet/>
      <dgm:spPr/>
      <dgm:t>
        <a:bodyPr/>
        <a:lstStyle/>
        <a:p>
          <a:r>
            <a:rPr lang="en-US" dirty="0"/>
            <a:t>Term 5 – Democracy in Ancient Greece</a:t>
          </a:r>
        </a:p>
        <a:p>
          <a:r>
            <a:rPr lang="en-US" dirty="0"/>
            <a:t>Term 6 – </a:t>
          </a:r>
          <a:r>
            <a:rPr lang="en-GB" dirty="0"/>
            <a:t>Renewable and non-renewable energy</a:t>
          </a:r>
          <a:endParaRPr lang="en-US" dirty="0"/>
        </a:p>
      </dgm:t>
    </dgm:pt>
    <dgm:pt modelId="{AA81E95D-FDA8-498E-BFA8-8216CD7D3756}" type="parTrans" cxnId="{7A992D9C-695E-467F-A78A-D7E67E0D19A7}">
      <dgm:prSet/>
      <dgm:spPr/>
      <dgm:t>
        <a:bodyPr/>
        <a:lstStyle/>
        <a:p>
          <a:endParaRPr lang="en-US"/>
        </a:p>
      </dgm:t>
    </dgm:pt>
    <dgm:pt modelId="{AB3CD167-1596-45BE-9953-F5A167B6103C}" type="sibTrans" cxnId="{7A992D9C-695E-467F-A78A-D7E67E0D19A7}">
      <dgm:prSet/>
      <dgm:spPr/>
      <dgm:t>
        <a:bodyPr/>
        <a:lstStyle/>
        <a:p>
          <a:endParaRPr lang="en-US"/>
        </a:p>
      </dgm:t>
    </dgm:pt>
    <dgm:pt modelId="{E46EAF6C-28CC-4736-A993-054151797109}" type="pres">
      <dgm:prSet presAssocID="{60067DF7-AC45-4EBD-856F-23D90D9735A9}" presName="vert0" presStyleCnt="0">
        <dgm:presLayoutVars>
          <dgm:dir/>
          <dgm:animOne val="branch"/>
          <dgm:animLvl val="lvl"/>
        </dgm:presLayoutVars>
      </dgm:prSet>
      <dgm:spPr/>
    </dgm:pt>
    <dgm:pt modelId="{46CF2141-A49F-4BF0-8C92-2490A7D44A3E}" type="pres">
      <dgm:prSet presAssocID="{EAFF0079-6D3B-4903-BAE3-B9383D12081C}" presName="thickLine" presStyleLbl="alignNode1" presStyleIdx="0" presStyleCnt="4"/>
      <dgm:spPr/>
    </dgm:pt>
    <dgm:pt modelId="{A52E8C9D-0F7A-4C4B-B06A-A0D2247507C2}" type="pres">
      <dgm:prSet presAssocID="{EAFF0079-6D3B-4903-BAE3-B9383D12081C}" presName="horz1" presStyleCnt="0"/>
      <dgm:spPr/>
    </dgm:pt>
    <dgm:pt modelId="{C9733DFB-2195-4CA2-A65D-C6CAFBFFFD62}" type="pres">
      <dgm:prSet presAssocID="{EAFF0079-6D3B-4903-BAE3-B9383D12081C}" presName="tx1" presStyleLbl="revTx" presStyleIdx="0" presStyleCnt="4"/>
      <dgm:spPr/>
    </dgm:pt>
    <dgm:pt modelId="{4676FA37-79DF-4842-99A9-1142D47807C9}" type="pres">
      <dgm:prSet presAssocID="{EAFF0079-6D3B-4903-BAE3-B9383D12081C}" presName="vert1" presStyleCnt="0"/>
      <dgm:spPr/>
    </dgm:pt>
    <dgm:pt modelId="{80CA5A9A-23FE-40FC-91CC-5760CED49CD0}" type="pres">
      <dgm:prSet presAssocID="{CA9BB7EA-8760-4683-BD3B-EEF913910738}" presName="thickLine" presStyleLbl="alignNode1" presStyleIdx="1" presStyleCnt="4"/>
      <dgm:spPr/>
    </dgm:pt>
    <dgm:pt modelId="{FB9AA62B-B028-4EDE-BA2A-8AA3151E2578}" type="pres">
      <dgm:prSet presAssocID="{CA9BB7EA-8760-4683-BD3B-EEF913910738}" presName="horz1" presStyleCnt="0"/>
      <dgm:spPr/>
    </dgm:pt>
    <dgm:pt modelId="{A4A2A094-1BC9-4344-9629-4240D3D447E0}" type="pres">
      <dgm:prSet presAssocID="{CA9BB7EA-8760-4683-BD3B-EEF913910738}" presName="tx1" presStyleLbl="revTx" presStyleIdx="1" presStyleCnt="4"/>
      <dgm:spPr/>
    </dgm:pt>
    <dgm:pt modelId="{AF516B2F-94A9-43E7-A3C7-D6A2810E5204}" type="pres">
      <dgm:prSet presAssocID="{CA9BB7EA-8760-4683-BD3B-EEF913910738}" presName="vert1" presStyleCnt="0"/>
      <dgm:spPr/>
    </dgm:pt>
    <dgm:pt modelId="{3964DCA9-F035-4F6B-B0F5-ADB97220F4FA}" type="pres">
      <dgm:prSet presAssocID="{0FDEBB46-69E2-486E-91AA-1A6D42F3090E}" presName="thickLine" presStyleLbl="alignNode1" presStyleIdx="2" presStyleCnt="4"/>
      <dgm:spPr/>
    </dgm:pt>
    <dgm:pt modelId="{B2ECD58F-4675-43DF-B90D-5C2F97B8B526}" type="pres">
      <dgm:prSet presAssocID="{0FDEBB46-69E2-486E-91AA-1A6D42F3090E}" presName="horz1" presStyleCnt="0"/>
      <dgm:spPr/>
    </dgm:pt>
    <dgm:pt modelId="{CC74EE53-E480-4CAB-B0BA-FDD8E9131342}" type="pres">
      <dgm:prSet presAssocID="{0FDEBB46-69E2-486E-91AA-1A6D42F3090E}" presName="tx1" presStyleLbl="revTx" presStyleIdx="2" presStyleCnt="4"/>
      <dgm:spPr/>
    </dgm:pt>
    <dgm:pt modelId="{014A3AFA-4A2F-4375-87DD-E95C1EF7874C}" type="pres">
      <dgm:prSet presAssocID="{0FDEBB46-69E2-486E-91AA-1A6D42F3090E}" presName="vert1" presStyleCnt="0"/>
      <dgm:spPr/>
    </dgm:pt>
    <dgm:pt modelId="{38D1E81F-01E9-4D3B-8C40-41B695DBD73C}" type="pres">
      <dgm:prSet presAssocID="{3B022DC2-C059-427C-A5DC-A53922C6B5BE}" presName="thickLine" presStyleLbl="alignNode1" presStyleIdx="3" presStyleCnt="4"/>
      <dgm:spPr/>
    </dgm:pt>
    <dgm:pt modelId="{317FDFC7-FA2A-4E7E-8A12-4D89157C98DF}" type="pres">
      <dgm:prSet presAssocID="{3B022DC2-C059-427C-A5DC-A53922C6B5BE}" presName="horz1" presStyleCnt="0"/>
      <dgm:spPr/>
    </dgm:pt>
    <dgm:pt modelId="{D1013087-FBFB-4798-B9A0-D350B177D5E7}" type="pres">
      <dgm:prSet presAssocID="{3B022DC2-C059-427C-A5DC-A53922C6B5BE}" presName="tx1" presStyleLbl="revTx" presStyleIdx="3" presStyleCnt="4"/>
      <dgm:spPr/>
    </dgm:pt>
    <dgm:pt modelId="{D909304C-6EBA-439C-AC44-08127528778E}" type="pres">
      <dgm:prSet presAssocID="{3B022DC2-C059-427C-A5DC-A53922C6B5BE}" presName="vert1" presStyleCnt="0"/>
      <dgm:spPr/>
    </dgm:pt>
  </dgm:ptLst>
  <dgm:cxnLst>
    <dgm:cxn modelId="{1BF7D824-38EC-4D94-BB8B-BCE10E91E8AB}" srcId="{60067DF7-AC45-4EBD-856F-23D90D9735A9}" destId="{EAFF0079-6D3B-4903-BAE3-B9383D12081C}" srcOrd="0" destOrd="0" parTransId="{67D33703-7257-4822-AC5C-29DCBE5C0659}" sibTransId="{BE3D1B1B-787F-4ECE-86FD-36A6B6D80FD6}"/>
    <dgm:cxn modelId="{E1056640-B3D4-48B7-864F-1D75486249FF}" type="presOf" srcId="{60067DF7-AC45-4EBD-856F-23D90D9735A9}" destId="{E46EAF6C-28CC-4736-A993-054151797109}" srcOrd="0" destOrd="0" presId="urn:microsoft.com/office/officeart/2008/layout/LinedList"/>
    <dgm:cxn modelId="{1C2EA65D-2D4A-425B-B067-C19862376A98}" srcId="{60067DF7-AC45-4EBD-856F-23D90D9735A9}" destId="{0FDEBB46-69E2-486E-91AA-1A6D42F3090E}" srcOrd="2" destOrd="0" parTransId="{1E51ABE8-472B-4131-87D2-23AB96B6BCF4}" sibTransId="{63A4E1E3-0203-4C86-8CF3-5BA7CD4F5C2C}"/>
    <dgm:cxn modelId="{166CD099-F453-46A9-A5D9-8E7828936DDA}" srcId="{60067DF7-AC45-4EBD-856F-23D90D9735A9}" destId="{CA9BB7EA-8760-4683-BD3B-EEF913910738}" srcOrd="1" destOrd="0" parTransId="{9155746B-CD57-40A0-98D7-C31BA385D787}" sibTransId="{3B861195-87CE-4186-AB9B-7E1754E465A8}"/>
    <dgm:cxn modelId="{5FC5D399-48EE-455B-8084-A4BB9BC19B71}" type="presOf" srcId="{0FDEBB46-69E2-486E-91AA-1A6D42F3090E}" destId="{CC74EE53-E480-4CAB-B0BA-FDD8E9131342}" srcOrd="0" destOrd="0" presId="urn:microsoft.com/office/officeart/2008/layout/LinedList"/>
    <dgm:cxn modelId="{7A992D9C-695E-467F-A78A-D7E67E0D19A7}" srcId="{60067DF7-AC45-4EBD-856F-23D90D9735A9}" destId="{3B022DC2-C059-427C-A5DC-A53922C6B5BE}" srcOrd="3" destOrd="0" parTransId="{AA81E95D-FDA8-498E-BFA8-8216CD7D3756}" sibTransId="{AB3CD167-1596-45BE-9953-F5A167B6103C}"/>
    <dgm:cxn modelId="{FC4B1FB5-1FF4-4C16-92A1-B504C8FD767C}" type="presOf" srcId="{CA9BB7EA-8760-4683-BD3B-EEF913910738}" destId="{A4A2A094-1BC9-4344-9629-4240D3D447E0}" srcOrd="0" destOrd="0" presId="urn:microsoft.com/office/officeart/2008/layout/LinedList"/>
    <dgm:cxn modelId="{8F268DF2-80B5-4BA8-8B85-3499E4F81542}" type="presOf" srcId="{3B022DC2-C059-427C-A5DC-A53922C6B5BE}" destId="{D1013087-FBFB-4798-B9A0-D350B177D5E7}" srcOrd="0" destOrd="0" presId="urn:microsoft.com/office/officeart/2008/layout/LinedList"/>
    <dgm:cxn modelId="{A21AB2FD-28CD-4463-982D-0AC5510A272C}" type="presOf" srcId="{EAFF0079-6D3B-4903-BAE3-B9383D12081C}" destId="{C9733DFB-2195-4CA2-A65D-C6CAFBFFFD62}" srcOrd="0" destOrd="0" presId="urn:microsoft.com/office/officeart/2008/layout/LinedList"/>
    <dgm:cxn modelId="{3F530EC3-2DDD-480D-925B-F236C9C9A545}" type="presParOf" srcId="{E46EAF6C-28CC-4736-A993-054151797109}" destId="{46CF2141-A49F-4BF0-8C92-2490A7D44A3E}" srcOrd="0" destOrd="0" presId="urn:microsoft.com/office/officeart/2008/layout/LinedList"/>
    <dgm:cxn modelId="{E0609E36-EAFE-4E7D-9E66-A7E0D18CAFD7}" type="presParOf" srcId="{E46EAF6C-28CC-4736-A993-054151797109}" destId="{A52E8C9D-0F7A-4C4B-B06A-A0D2247507C2}" srcOrd="1" destOrd="0" presId="urn:microsoft.com/office/officeart/2008/layout/LinedList"/>
    <dgm:cxn modelId="{EA912317-E712-4CE7-8C5F-D7FCCF69BEDA}" type="presParOf" srcId="{A52E8C9D-0F7A-4C4B-B06A-A0D2247507C2}" destId="{C9733DFB-2195-4CA2-A65D-C6CAFBFFFD62}" srcOrd="0" destOrd="0" presId="urn:microsoft.com/office/officeart/2008/layout/LinedList"/>
    <dgm:cxn modelId="{C52F8559-D11C-442D-AF9D-652326AD0D90}" type="presParOf" srcId="{A52E8C9D-0F7A-4C4B-B06A-A0D2247507C2}" destId="{4676FA37-79DF-4842-99A9-1142D47807C9}" srcOrd="1" destOrd="0" presId="urn:microsoft.com/office/officeart/2008/layout/LinedList"/>
    <dgm:cxn modelId="{36CE9032-A726-45B4-A7C9-2B56A0DD9437}" type="presParOf" srcId="{E46EAF6C-28CC-4736-A993-054151797109}" destId="{80CA5A9A-23FE-40FC-91CC-5760CED49CD0}" srcOrd="2" destOrd="0" presId="urn:microsoft.com/office/officeart/2008/layout/LinedList"/>
    <dgm:cxn modelId="{FFBAC6F6-BBBA-4493-9FA6-0E061707B03F}" type="presParOf" srcId="{E46EAF6C-28CC-4736-A993-054151797109}" destId="{FB9AA62B-B028-4EDE-BA2A-8AA3151E2578}" srcOrd="3" destOrd="0" presId="urn:microsoft.com/office/officeart/2008/layout/LinedList"/>
    <dgm:cxn modelId="{F2CF8AAF-C756-4C0C-9C74-C21E80B02D59}" type="presParOf" srcId="{FB9AA62B-B028-4EDE-BA2A-8AA3151E2578}" destId="{A4A2A094-1BC9-4344-9629-4240D3D447E0}" srcOrd="0" destOrd="0" presId="urn:microsoft.com/office/officeart/2008/layout/LinedList"/>
    <dgm:cxn modelId="{B77D63AD-C68D-4966-9D7A-3A17B0C2F8C9}" type="presParOf" srcId="{FB9AA62B-B028-4EDE-BA2A-8AA3151E2578}" destId="{AF516B2F-94A9-43E7-A3C7-D6A2810E5204}" srcOrd="1" destOrd="0" presId="urn:microsoft.com/office/officeart/2008/layout/LinedList"/>
    <dgm:cxn modelId="{1E82A80C-133B-4140-8FE4-42F00BA802A5}" type="presParOf" srcId="{E46EAF6C-28CC-4736-A993-054151797109}" destId="{3964DCA9-F035-4F6B-B0F5-ADB97220F4FA}" srcOrd="4" destOrd="0" presId="urn:microsoft.com/office/officeart/2008/layout/LinedList"/>
    <dgm:cxn modelId="{D8E8E27B-A810-42F4-BBFD-B5389ABFA7E8}" type="presParOf" srcId="{E46EAF6C-28CC-4736-A993-054151797109}" destId="{B2ECD58F-4675-43DF-B90D-5C2F97B8B526}" srcOrd="5" destOrd="0" presId="urn:microsoft.com/office/officeart/2008/layout/LinedList"/>
    <dgm:cxn modelId="{A9FE5BED-A5AE-4C22-964A-D49909EA90E2}" type="presParOf" srcId="{B2ECD58F-4675-43DF-B90D-5C2F97B8B526}" destId="{CC74EE53-E480-4CAB-B0BA-FDD8E9131342}" srcOrd="0" destOrd="0" presId="urn:microsoft.com/office/officeart/2008/layout/LinedList"/>
    <dgm:cxn modelId="{B27D7704-35B8-4C59-A01D-060EC501A460}" type="presParOf" srcId="{B2ECD58F-4675-43DF-B90D-5C2F97B8B526}" destId="{014A3AFA-4A2F-4375-87DD-E95C1EF7874C}" srcOrd="1" destOrd="0" presId="urn:microsoft.com/office/officeart/2008/layout/LinedList"/>
    <dgm:cxn modelId="{665C4CC3-4D21-44BF-ADCA-9CB51029C715}" type="presParOf" srcId="{E46EAF6C-28CC-4736-A993-054151797109}" destId="{38D1E81F-01E9-4D3B-8C40-41B695DBD73C}" srcOrd="6" destOrd="0" presId="urn:microsoft.com/office/officeart/2008/layout/LinedList"/>
    <dgm:cxn modelId="{B9A44CE4-8DEA-48A9-8DB7-BCDD40841EEA}" type="presParOf" srcId="{E46EAF6C-28CC-4736-A993-054151797109}" destId="{317FDFC7-FA2A-4E7E-8A12-4D89157C98DF}" srcOrd="7" destOrd="0" presId="urn:microsoft.com/office/officeart/2008/layout/LinedList"/>
    <dgm:cxn modelId="{951AF1FA-121C-43CE-BCCE-4BB694F30833}" type="presParOf" srcId="{317FDFC7-FA2A-4E7E-8A12-4D89157C98DF}" destId="{D1013087-FBFB-4798-B9A0-D350B177D5E7}" srcOrd="0" destOrd="0" presId="urn:microsoft.com/office/officeart/2008/layout/LinedList"/>
    <dgm:cxn modelId="{BFDB9F14-4EDD-4C2F-8F7F-9E1A96621484}" type="presParOf" srcId="{317FDFC7-FA2A-4E7E-8A12-4D89157C98DF}" destId="{D909304C-6EBA-439C-AC44-08127528778E}"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6DD472B-B69C-4148-9027-9470B33B1C2F}" type="doc">
      <dgm:prSet loTypeId="urn:microsoft.com/office/officeart/2005/8/layout/vProcess5" loCatId="process" qsTypeId="urn:microsoft.com/office/officeart/2005/8/quickstyle/simple2" qsCatId="simple" csTypeId="urn:microsoft.com/office/officeart/2005/8/colors/colorful2" csCatId="colorful" phldr="1"/>
      <dgm:spPr/>
      <dgm:t>
        <a:bodyPr/>
        <a:lstStyle/>
        <a:p>
          <a:endParaRPr lang="en-US"/>
        </a:p>
      </dgm:t>
    </dgm:pt>
    <dgm:pt modelId="{58839FB5-5110-4626-A6E2-C287B3E45D17}">
      <dgm:prSet/>
      <dgm:spPr/>
      <dgm:t>
        <a:bodyPr/>
        <a:lstStyle/>
        <a:p>
          <a:r>
            <a:rPr lang="en-US" dirty="0"/>
            <a:t>Term 1 – swimming lessons every Friday this term starting Friday 12</a:t>
          </a:r>
          <a:r>
            <a:rPr lang="en-US" baseline="30000" dirty="0"/>
            <a:t>th</a:t>
          </a:r>
          <a:r>
            <a:rPr lang="en-US" dirty="0"/>
            <a:t> September 2024. Please bring swimming kit in a bag.</a:t>
          </a:r>
        </a:p>
      </dgm:t>
    </dgm:pt>
    <dgm:pt modelId="{CFC7A68D-E0E1-4943-8F18-DC5AAC8C88DB}" type="parTrans" cxnId="{A8A35D6A-2596-487B-96C8-24B32E31BC8C}">
      <dgm:prSet/>
      <dgm:spPr/>
      <dgm:t>
        <a:bodyPr/>
        <a:lstStyle/>
        <a:p>
          <a:endParaRPr lang="en-US"/>
        </a:p>
      </dgm:t>
    </dgm:pt>
    <dgm:pt modelId="{05C37809-A4CA-40BA-BFC3-BE18FB6E0746}" type="sibTrans" cxnId="{A8A35D6A-2596-487B-96C8-24B32E31BC8C}">
      <dgm:prSet/>
      <dgm:spPr/>
      <dgm:t>
        <a:bodyPr/>
        <a:lstStyle/>
        <a:p>
          <a:endParaRPr lang="en-US"/>
        </a:p>
      </dgm:t>
    </dgm:pt>
    <dgm:pt modelId="{C4E045CD-4FD8-48A4-B094-CA5405FCCC38}">
      <dgm:prSet/>
      <dgm:spPr/>
      <dgm:t>
        <a:bodyPr/>
        <a:lstStyle/>
        <a:p>
          <a:r>
            <a:rPr lang="en-US" dirty="0"/>
            <a:t>Please make sure the correct PE kit is in school every day – we will send it home at the end of each term.</a:t>
          </a:r>
        </a:p>
      </dgm:t>
    </dgm:pt>
    <dgm:pt modelId="{72622431-861B-48E7-8CC0-F024BBD5BDA2}" type="parTrans" cxnId="{A1F36B35-566A-4B24-AC7D-96B95D16E842}">
      <dgm:prSet/>
      <dgm:spPr/>
      <dgm:t>
        <a:bodyPr/>
        <a:lstStyle/>
        <a:p>
          <a:endParaRPr lang="en-US"/>
        </a:p>
      </dgm:t>
    </dgm:pt>
    <dgm:pt modelId="{D55B7857-E251-41AB-BE51-9D69F52262E9}" type="sibTrans" cxnId="{A1F36B35-566A-4B24-AC7D-96B95D16E842}">
      <dgm:prSet/>
      <dgm:spPr/>
      <dgm:t>
        <a:bodyPr/>
        <a:lstStyle/>
        <a:p>
          <a:endParaRPr lang="en-US"/>
        </a:p>
      </dgm:t>
    </dgm:pt>
    <dgm:pt modelId="{96303BBE-AC96-4D38-86A2-5CB375EA9AC8}">
      <dgm:prSet/>
      <dgm:spPr/>
      <dgm:t>
        <a:bodyPr/>
        <a:lstStyle/>
        <a:p>
          <a:r>
            <a:rPr lang="en-US" dirty="0"/>
            <a:t>Homework: </a:t>
          </a:r>
          <a:r>
            <a:rPr lang="en-US" dirty="0" err="1"/>
            <a:t>Maths</a:t>
          </a:r>
          <a:r>
            <a:rPr lang="en-US" dirty="0"/>
            <a:t> = TT Rockstars. </a:t>
          </a:r>
        </a:p>
        <a:p>
          <a:r>
            <a:rPr lang="en-US" dirty="0"/>
            <a:t>Reading = Please read 5 times a week to an adult and get it signed. </a:t>
          </a:r>
        </a:p>
      </dgm:t>
    </dgm:pt>
    <dgm:pt modelId="{D0442ABC-0206-4253-B21E-B766D3090D29}" type="parTrans" cxnId="{50B5C49B-F5E7-4C2C-867C-0C28716FF1EA}">
      <dgm:prSet/>
      <dgm:spPr/>
      <dgm:t>
        <a:bodyPr/>
        <a:lstStyle/>
        <a:p>
          <a:endParaRPr lang="en-US"/>
        </a:p>
      </dgm:t>
    </dgm:pt>
    <dgm:pt modelId="{7A995681-D638-497B-A02D-6A66BAE990A1}" type="sibTrans" cxnId="{50B5C49B-F5E7-4C2C-867C-0C28716FF1EA}">
      <dgm:prSet/>
      <dgm:spPr/>
      <dgm:t>
        <a:bodyPr/>
        <a:lstStyle/>
        <a:p>
          <a:endParaRPr lang="en-US"/>
        </a:p>
      </dgm:t>
    </dgm:pt>
    <dgm:pt modelId="{9CC9CBC0-56ED-45F4-A33C-314236860567}">
      <dgm:prSet/>
      <dgm:spPr/>
      <dgm:t>
        <a:bodyPr/>
        <a:lstStyle/>
        <a:p>
          <a:r>
            <a:rPr lang="en-US"/>
            <a:t>If you haven’t already, please send back your forms for how your children will get home from school and permission slips to watch PG films.</a:t>
          </a:r>
        </a:p>
      </dgm:t>
    </dgm:pt>
    <dgm:pt modelId="{12A799F1-9617-47A0-AA21-5CF48FC16309}" type="parTrans" cxnId="{141DFDA8-67FD-4507-8BBD-A70960A7C0B0}">
      <dgm:prSet/>
      <dgm:spPr/>
      <dgm:t>
        <a:bodyPr/>
        <a:lstStyle/>
        <a:p>
          <a:endParaRPr lang="en-US"/>
        </a:p>
      </dgm:t>
    </dgm:pt>
    <dgm:pt modelId="{FC1F7634-1B82-49B2-A570-ADCE0744B283}" type="sibTrans" cxnId="{141DFDA8-67FD-4507-8BBD-A70960A7C0B0}">
      <dgm:prSet/>
      <dgm:spPr/>
      <dgm:t>
        <a:bodyPr/>
        <a:lstStyle/>
        <a:p>
          <a:endParaRPr lang="en-US"/>
        </a:p>
      </dgm:t>
    </dgm:pt>
    <dgm:pt modelId="{080646FF-4C10-4A40-9C6B-053FD3AD8479}" type="pres">
      <dgm:prSet presAssocID="{B6DD472B-B69C-4148-9027-9470B33B1C2F}" presName="outerComposite" presStyleCnt="0">
        <dgm:presLayoutVars>
          <dgm:chMax val="5"/>
          <dgm:dir/>
          <dgm:resizeHandles val="exact"/>
        </dgm:presLayoutVars>
      </dgm:prSet>
      <dgm:spPr/>
    </dgm:pt>
    <dgm:pt modelId="{B9DAC49F-CF0A-4CBA-8E27-D8E6F352B10D}" type="pres">
      <dgm:prSet presAssocID="{B6DD472B-B69C-4148-9027-9470B33B1C2F}" presName="dummyMaxCanvas" presStyleCnt="0">
        <dgm:presLayoutVars/>
      </dgm:prSet>
      <dgm:spPr/>
    </dgm:pt>
    <dgm:pt modelId="{BB061F39-4F02-44DB-8C32-3229A4A8BA6C}" type="pres">
      <dgm:prSet presAssocID="{B6DD472B-B69C-4148-9027-9470B33B1C2F}" presName="FourNodes_1" presStyleLbl="node1" presStyleIdx="0" presStyleCnt="4">
        <dgm:presLayoutVars>
          <dgm:bulletEnabled val="1"/>
        </dgm:presLayoutVars>
      </dgm:prSet>
      <dgm:spPr/>
    </dgm:pt>
    <dgm:pt modelId="{FAEA48F1-CA96-4CC9-A7D9-2A0665F99D8A}" type="pres">
      <dgm:prSet presAssocID="{B6DD472B-B69C-4148-9027-9470B33B1C2F}" presName="FourNodes_2" presStyleLbl="node1" presStyleIdx="1" presStyleCnt="4">
        <dgm:presLayoutVars>
          <dgm:bulletEnabled val="1"/>
        </dgm:presLayoutVars>
      </dgm:prSet>
      <dgm:spPr/>
    </dgm:pt>
    <dgm:pt modelId="{18255CD7-3657-432F-83FC-027E4CB2A542}" type="pres">
      <dgm:prSet presAssocID="{B6DD472B-B69C-4148-9027-9470B33B1C2F}" presName="FourNodes_3" presStyleLbl="node1" presStyleIdx="2" presStyleCnt="4">
        <dgm:presLayoutVars>
          <dgm:bulletEnabled val="1"/>
        </dgm:presLayoutVars>
      </dgm:prSet>
      <dgm:spPr/>
    </dgm:pt>
    <dgm:pt modelId="{89DEC6E5-82DE-4F11-BE35-4816ABA3EA55}" type="pres">
      <dgm:prSet presAssocID="{B6DD472B-B69C-4148-9027-9470B33B1C2F}" presName="FourNodes_4" presStyleLbl="node1" presStyleIdx="3" presStyleCnt="4">
        <dgm:presLayoutVars>
          <dgm:bulletEnabled val="1"/>
        </dgm:presLayoutVars>
      </dgm:prSet>
      <dgm:spPr/>
    </dgm:pt>
    <dgm:pt modelId="{A03099EF-56EC-4A7D-98AF-D7B325467FA2}" type="pres">
      <dgm:prSet presAssocID="{B6DD472B-B69C-4148-9027-9470B33B1C2F}" presName="FourConn_1-2" presStyleLbl="fgAccFollowNode1" presStyleIdx="0" presStyleCnt="3">
        <dgm:presLayoutVars>
          <dgm:bulletEnabled val="1"/>
        </dgm:presLayoutVars>
      </dgm:prSet>
      <dgm:spPr/>
    </dgm:pt>
    <dgm:pt modelId="{A2577D31-6BDC-472C-8D7C-0293BB74D999}" type="pres">
      <dgm:prSet presAssocID="{B6DD472B-B69C-4148-9027-9470B33B1C2F}" presName="FourConn_2-3" presStyleLbl="fgAccFollowNode1" presStyleIdx="1" presStyleCnt="3">
        <dgm:presLayoutVars>
          <dgm:bulletEnabled val="1"/>
        </dgm:presLayoutVars>
      </dgm:prSet>
      <dgm:spPr/>
    </dgm:pt>
    <dgm:pt modelId="{918F9EC7-0400-46D7-96A7-EC17E23DECDB}" type="pres">
      <dgm:prSet presAssocID="{B6DD472B-B69C-4148-9027-9470B33B1C2F}" presName="FourConn_3-4" presStyleLbl="fgAccFollowNode1" presStyleIdx="2" presStyleCnt="3">
        <dgm:presLayoutVars>
          <dgm:bulletEnabled val="1"/>
        </dgm:presLayoutVars>
      </dgm:prSet>
      <dgm:spPr/>
    </dgm:pt>
    <dgm:pt modelId="{AA10C877-4051-451A-9126-903472F2E57D}" type="pres">
      <dgm:prSet presAssocID="{B6DD472B-B69C-4148-9027-9470B33B1C2F}" presName="FourNodes_1_text" presStyleLbl="node1" presStyleIdx="3" presStyleCnt="4">
        <dgm:presLayoutVars>
          <dgm:bulletEnabled val="1"/>
        </dgm:presLayoutVars>
      </dgm:prSet>
      <dgm:spPr/>
    </dgm:pt>
    <dgm:pt modelId="{0E15A7D4-FADF-4F4F-B373-F92302E8FAA8}" type="pres">
      <dgm:prSet presAssocID="{B6DD472B-B69C-4148-9027-9470B33B1C2F}" presName="FourNodes_2_text" presStyleLbl="node1" presStyleIdx="3" presStyleCnt="4">
        <dgm:presLayoutVars>
          <dgm:bulletEnabled val="1"/>
        </dgm:presLayoutVars>
      </dgm:prSet>
      <dgm:spPr/>
    </dgm:pt>
    <dgm:pt modelId="{EEE6A366-954C-4323-AFE3-C7DBECBF4460}" type="pres">
      <dgm:prSet presAssocID="{B6DD472B-B69C-4148-9027-9470B33B1C2F}" presName="FourNodes_3_text" presStyleLbl="node1" presStyleIdx="3" presStyleCnt="4">
        <dgm:presLayoutVars>
          <dgm:bulletEnabled val="1"/>
        </dgm:presLayoutVars>
      </dgm:prSet>
      <dgm:spPr/>
    </dgm:pt>
    <dgm:pt modelId="{025A2FA6-08F8-4677-99BD-F6FD4003B7B3}" type="pres">
      <dgm:prSet presAssocID="{B6DD472B-B69C-4148-9027-9470B33B1C2F}" presName="FourNodes_4_text" presStyleLbl="node1" presStyleIdx="3" presStyleCnt="4">
        <dgm:presLayoutVars>
          <dgm:bulletEnabled val="1"/>
        </dgm:presLayoutVars>
      </dgm:prSet>
      <dgm:spPr/>
    </dgm:pt>
  </dgm:ptLst>
  <dgm:cxnLst>
    <dgm:cxn modelId="{CA841901-80CD-43ED-A0FE-5710A215F53E}" type="presOf" srcId="{C4E045CD-4FD8-48A4-B094-CA5405FCCC38}" destId="{FAEA48F1-CA96-4CC9-A7D9-2A0665F99D8A}" srcOrd="0" destOrd="0" presId="urn:microsoft.com/office/officeart/2005/8/layout/vProcess5"/>
    <dgm:cxn modelId="{A1F36B35-566A-4B24-AC7D-96B95D16E842}" srcId="{B6DD472B-B69C-4148-9027-9470B33B1C2F}" destId="{C4E045CD-4FD8-48A4-B094-CA5405FCCC38}" srcOrd="1" destOrd="0" parTransId="{72622431-861B-48E7-8CC0-F024BBD5BDA2}" sibTransId="{D55B7857-E251-41AB-BE51-9D69F52262E9}"/>
    <dgm:cxn modelId="{0AD75A3D-C7B2-48E3-A432-9B2E747FBC4E}" type="presOf" srcId="{9CC9CBC0-56ED-45F4-A33C-314236860567}" destId="{025A2FA6-08F8-4677-99BD-F6FD4003B7B3}" srcOrd="1" destOrd="0" presId="urn:microsoft.com/office/officeart/2005/8/layout/vProcess5"/>
    <dgm:cxn modelId="{DAC85763-0E00-4F79-BDBB-34B30CBF8E34}" type="presOf" srcId="{96303BBE-AC96-4D38-86A2-5CB375EA9AC8}" destId="{18255CD7-3657-432F-83FC-027E4CB2A542}" srcOrd="0" destOrd="0" presId="urn:microsoft.com/office/officeart/2005/8/layout/vProcess5"/>
    <dgm:cxn modelId="{A8A35D6A-2596-487B-96C8-24B32E31BC8C}" srcId="{B6DD472B-B69C-4148-9027-9470B33B1C2F}" destId="{58839FB5-5110-4626-A6E2-C287B3E45D17}" srcOrd="0" destOrd="0" parTransId="{CFC7A68D-E0E1-4943-8F18-DC5AAC8C88DB}" sibTransId="{05C37809-A4CA-40BA-BFC3-BE18FB6E0746}"/>
    <dgm:cxn modelId="{E201B050-75D4-4850-BB5E-BA1E84E61B70}" type="presOf" srcId="{9CC9CBC0-56ED-45F4-A33C-314236860567}" destId="{89DEC6E5-82DE-4F11-BE35-4816ABA3EA55}" srcOrd="0" destOrd="0" presId="urn:microsoft.com/office/officeart/2005/8/layout/vProcess5"/>
    <dgm:cxn modelId="{DD6F8652-8529-4944-890D-4FCEBBDAFF8C}" type="presOf" srcId="{58839FB5-5110-4626-A6E2-C287B3E45D17}" destId="{BB061F39-4F02-44DB-8C32-3229A4A8BA6C}" srcOrd="0" destOrd="0" presId="urn:microsoft.com/office/officeart/2005/8/layout/vProcess5"/>
    <dgm:cxn modelId="{5A8E5F80-57E9-49A6-99EC-5429B950AB96}" type="presOf" srcId="{58839FB5-5110-4626-A6E2-C287B3E45D17}" destId="{AA10C877-4051-451A-9126-903472F2E57D}" srcOrd="1" destOrd="0" presId="urn:microsoft.com/office/officeart/2005/8/layout/vProcess5"/>
    <dgm:cxn modelId="{8B99D29A-DDCA-44E8-A589-E4075C29FF45}" type="presOf" srcId="{B6DD472B-B69C-4148-9027-9470B33B1C2F}" destId="{080646FF-4C10-4A40-9C6B-053FD3AD8479}" srcOrd="0" destOrd="0" presId="urn:microsoft.com/office/officeart/2005/8/layout/vProcess5"/>
    <dgm:cxn modelId="{50B5C49B-F5E7-4C2C-867C-0C28716FF1EA}" srcId="{B6DD472B-B69C-4148-9027-9470B33B1C2F}" destId="{96303BBE-AC96-4D38-86A2-5CB375EA9AC8}" srcOrd="2" destOrd="0" parTransId="{D0442ABC-0206-4253-B21E-B766D3090D29}" sibTransId="{7A995681-D638-497B-A02D-6A66BAE990A1}"/>
    <dgm:cxn modelId="{141DFDA8-67FD-4507-8BBD-A70960A7C0B0}" srcId="{B6DD472B-B69C-4148-9027-9470B33B1C2F}" destId="{9CC9CBC0-56ED-45F4-A33C-314236860567}" srcOrd="3" destOrd="0" parTransId="{12A799F1-9617-47A0-AA21-5CF48FC16309}" sibTransId="{FC1F7634-1B82-49B2-A570-ADCE0744B283}"/>
    <dgm:cxn modelId="{34DCCEDB-B6A8-4B56-88F1-4D116192C9D4}" type="presOf" srcId="{C4E045CD-4FD8-48A4-B094-CA5405FCCC38}" destId="{0E15A7D4-FADF-4F4F-B373-F92302E8FAA8}" srcOrd="1" destOrd="0" presId="urn:microsoft.com/office/officeart/2005/8/layout/vProcess5"/>
    <dgm:cxn modelId="{B814E0DD-A5F8-4A1B-A6AF-B5CB6A0C442B}" type="presOf" srcId="{7A995681-D638-497B-A02D-6A66BAE990A1}" destId="{918F9EC7-0400-46D7-96A7-EC17E23DECDB}" srcOrd="0" destOrd="0" presId="urn:microsoft.com/office/officeart/2005/8/layout/vProcess5"/>
    <dgm:cxn modelId="{7A8F87DF-3CF7-4645-BC53-2036244CDA1E}" type="presOf" srcId="{96303BBE-AC96-4D38-86A2-5CB375EA9AC8}" destId="{EEE6A366-954C-4323-AFE3-C7DBECBF4460}" srcOrd="1" destOrd="0" presId="urn:microsoft.com/office/officeart/2005/8/layout/vProcess5"/>
    <dgm:cxn modelId="{C2412AEF-C38E-46BA-93A0-3ACFD7B128C2}" type="presOf" srcId="{05C37809-A4CA-40BA-BFC3-BE18FB6E0746}" destId="{A03099EF-56EC-4A7D-98AF-D7B325467FA2}" srcOrd="0" destOrd="0" presId="urn:microsoft.com/office/officeart/2005/8/layout/vProcess5"/>
    <dgm:cxn modelId="{86A8EBEF-FE9F-490C-B725-C14F8E48617F}" type="presOf" srcId="{D55B7857-E251-41AB-BE51-9D69F52262E9}" destId="{A2577D31-6BDC-472C-8D7C-0293BB74D999}" srcOrd="0" destOrd="0" presId="urn:microsoft.com/office/officeart/2005/8/layout/vProcess5"/>
    <dgm:cxn modelId="{57E6FC9B-DCEC-4B08-8951-3202BF889BB9}" type="presParOf" srcId="{080646FF-4C10-4A40-9C6B-053FD3AD8479}" destId="{B9DAC49F-CF0A-4CBA-8E27-D8E6F352B10D}" srcOrd="0" destOrd="0" presId="urn:microsoft.com/office/officeart/2005/8/layout/vProcess5"/>
    <dgm:cxn modelId="{E8975C5A-8179-4D0F-A019-79C7B18ED035}" type="presParOf" srcId="{080646FF-4C10-4A40-9C6B-053FD3AD8479}" destId="{BB061F39-4F02-44DB-8C32-3229A4A8BA6C}" srcOrd="1" destOrd="0" presId="urn:microsoft.com/office/officeart/2005/8/layout/vProcess5"/>
    <dgm:cxn modelId="{1CE50E80-F997-4500-9E13-7954A2619C46}" type="presParOf" srcId="{080646FF-4C10-4A40-9C6B-053FD3AD8479}" destId="{FAEA48F1-CA96-4CC9-A7D9-2A0665F99D8A}" srcOrd="2" destOrd="0" presId="urn:microsoft.com/office/officeart/2005/8/layout/vProcess5"/>
    <dgm:cxn modelId="{AA12F4AE-4E23-45A3-8E38-1557400C02DD}" type="presParOf" srcId="{080646FF-4C10-4A40-9C6B-053FD3AD8479}" destId="{18255CD7-3657-432F-83FC-027E4CB2A542}" srcOrd="3" destOrd="0" presId="urn:microsoft.com/office/officeart/2005/8/layout/vProcess5"/>
    <dgm:cxn modelId="{096317C4-8AE5-4BBA-9ECE-FDB5E3F2614E}" type="presParOf" srcId="{080646FF-4C10-4A40-9C6B-053FD3AD8479}" destId="{89DEC6E5-82DE-4F11-BE35-4816ABA3EA55}" srcOrd="4" destOrd="0" presId="urn:microsoft.com/office/officeart/2005/8/layout/vProcess5"/>
    <dgm:cxn modelId="{505AB926-6F93-4CBA-B44C-BC222A1080C2}" type="presParOf" srcId="{080646FF-4C10-4A40-9C6B-053FD3AD8479}" destId="{A03099EF-56EC-4A7D-98AF-D7B325467FA2}" srcOrd="5" destOrd="0" presId="urn:microsoft.com/office/officeart/2005/8/layout/vProcess5"/>
    <dgm:cxn modelId="{3E242C87-2857-42D0-870A-7BE527C09AAC}" type="presParOf" srcId="{080646FF-4C10-4A40-9C6B-053FD3AD8479}" destId="{A2577D31-6BDC-472C-8D7C-0293BB74D999}" srcOrd="6" destOrd="0" presId="urn:microsoft.com/office/officeart/2005/8/layout/vProcess5"/>
    <dgm:cxn modelId="{0D3BA900-2DC3-4C56-8F05-4569B1717DCD}" type="presParOf" srcId="{080646FF-4C10-4A40-9C6B-053FD3AD8479}" destId="{918F9EC7-0400-46D7-96A7-EC17E23DECDB}" srcOrd="7" destOrd="0" presId="urn:microsoft.com/office/officeart/2005/8/layout/vProcess5"/>
    <dgm:cxn modelId="{53962C34-005A-402A-A397-929D8CE65035}" type="presParOf" srcId="{080646FF-4C10-4A40-9C6B-053FD3AD8479}" destId="{AA10C877-4051-451A-9126-903472F2E57D}" srcOrd="8" destOrd="0" presId="urn:microsoft.com/office/officeart/2005/8/layout/vProcess5"/>
    <dgm:cxn modelId="{DE39C3A2-D337-459B-B83C-A53A147EDEAA}" type="presParOf" srcId="{080646FF-4C10-4A40-9C6B-053FD3AD8479}" destId="{0E15A7D4-FADF-4F4F-B373-F92302E8FAA8}" srcOrd="9" destOrd="0" presId="urn:microsoft.com/office/officeart/2005/8/layout/vProcess5"/>
    <dgm:cxn modelId="{F7373F6A-D17F-4BA1-9FFA-8649D2072CDD}" type="presParOf" srcId="{080646FF-4C10-4A40-9C6B-053FD3AD8479}" destId="{EEE6A366-954C-4323-AFE3-C7DBECBF4460}" srcOrd="10" destOrd="0" presId="urn:microsoft.com/office/officeart/2005/8/layout/vProcess5"/>
    <dgm:cxn modelId="{59183B2A-C00A-4963-A5E6-E88014A4A4BD}" type="presParOf" srcId="{080646FF-4C10-4A40-9C6B-053FD3AD8479}" destId="{025A2FA6-08F8-4677-99BD-F6FD4003B7B3}"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C56E6C1-0F36-4495-99DF-E09C0D849A9C}" type="doc">
      <dgm:prSet loTypeId="urn:microsoft.com/office/officeart/2018/2/layout/IconVerticalSolidList" loCatId="icon" qsTypeId="urn:microsoft.com/office/officeart/2005/8/quickstyle/simple1" qsCatId="simple" csTypeId="urn:microsoft.com/office/officeart/2018/5/colors/Iconchunking_neutralbg_colorful5" csCatId="colorful" phldr="1"/>
      <dgm:spPr/>
      <dgm:t>
        <a:bodyPr/>
        <a:lstStyle/>
        <a:p>
          <a:endParaRPr lang="en-US"/>
        </a:p>
      </dgm:t>
    </dgm:pt>
    <dgm:pt modelId="{DE94B192-8996-4CE3-B968-C47E09DF5ED4}">
      <dgm:prSet/>
      <dgm:spPr/>
      <dgm:t>
        <a:bodyPr/>
        <a:lstStyle/>
        <a:p>
          <a:pPr>
            <a:lnSpc>
              <a:spcPct val="100000"/>
            </a:lnSpc>
          </a:pPr>
          <a:r>
            <a:rPr lang="en-US" dirty="0" err="1"/>
            <a:t>Osmington</a:t>
          </a:r>
          <a:r>
            <a:rPr lang="en-US" dirty="0"/>
            <a:t> Bay Camp Talk is set for September 18th @ 3.20pm. Until then, please let your child know that it is so much fun and that they will be with friends in their room! </a:t>
          </a:r>
        </a:p>
      </dgm:t>
    </dgm:pt>
    <dgm:pt modelId="{1F7933DF-9471-4E4A-B989-B111F43FB5C5}" type="parTrans" cxnId="{C102EBB3-5BB0-4216-989F-AFCCF685001D}">
      <dgm:prSet/>
      <dgm:spPr/>
      <dgm:t>
        <a:bodyPr/>
        <a:lstStyle/>
        <a:p>
          <a:endParaRPr lang="en-US"/>
        </a:p>
      </dgm:t>
    </dgm:pt>
    <dgm:pt modelId="{784F0589-9D3F-4C87-8473-A5CD89835F0D}" type="sibTrans" cxnId="{C102EBB3-5BB0-4216-989F-AFCCF685001D}">
      <dgm:prSet/>
      <dgm:spPr/>
      <dgm:t>
        <a:bodyPr/>
        <a:lstStyle/>
        <a:p>
          <a:endParaRPr lang="en-US"/>
        </a:p>
      </dgm:t>
    </dgm:pt>
    <dgm:pt modelId="{7168BA71-AE15-4CD4-A405-5F47F1A1DDB9}">
      <dgm:prSet/>
      <dgm:spPr/>
      <dgm:t>
        <a:bodyPr/>
        <a:lstStyle/>
        <a:p>
          <a:pPr>
            <a:lnSpc>
              <a:spcPct val="100000"/>
            </a:lnSpc>
          </a:pPr>
          <a:r>
            <a:rPr lang="en-US" dirty="0"/>
            <a:t>T@3 – Friday 14</a:t>
          </a:r>
          <a:r>
            <a:rPr lang="en-US" baseline="30000" dirty="0"/>
            <a:t>th</a:t>
          </a:r>
          <a:r>
            <a:rPr lang="en-US" dirty="0"/>
            <a:t> November</a:t>
          </a:r>
        </a:p>
      </dgm:t>
    </dgm:pt>
    <dgm:pt modelId="{548D5311-E42C-46BE-97AC-62AF8571D9F3}" type="parTrans" cxnId="{738ADDC7-0D7C-46D6-A402-0E02A01D93C0}">
      <dgm:prSet/>
      <dgm:spPr/>
      <dgm:t>
        <a:bodyPr/>
        <a:lstStyle/>
        <a:p>
          <a:endParaRPr lang="en-US"/>
        </a:p>
      </dgm:t>
    </dgm:pt>
    <dgm:pt modelId="{EB977D3A-EACF-4B40-8DB0-5040A161894C}" type="sibTrans" cxnId="{738ADDC7-0D7C-46D6-A402-0E02A01D93C0}">
      <dgm:prSet/>
      <dgm:spPr/>
      <dgm:t>
        <a:bodyPr/>
        <a:lstStyle/>
        <a:p>
          <a:endParaRPr lang="en-US"/>
        </a:p>
      </dgm:t>
    </dgm:pt>
    <dgm:pt modelId="{12B28EC9-FDD3-495A-969E-23D4C39FF746}">
      <dgm:prSet/>
      <dgm:spPr/>
      <dgm:t>
        <a:bodyPr/>
        <a:lstStyle/>
        <a:p>
          <a:pPr>
            <a:lnSpc>
              <a:spcPct val="100000"/>
            </a:lnSpc>
          </a:pPr>
          <a:r>
            <a:rPr lang="en-US" dirty="0"/>
            <a:t>Parents Evenings – week beginning 10t</a:t>
          </a:r>
          <a:r>
            <a:rPr lang="en-US" baseline="30000" dirty="0"/>
            <a:t>h</a:t>
          </a:r>
          <a:r>
            <a:rPr lang="en-US" dirty="0"/>
            <a:t> November.</a:t>
          </a:r>
        </a:p>
      </dgm:t>
    </dgm:pt>
    <dgm:pt modelId="{99F83DCB-EA5B-428D-B951-73B18FA732E9}" type="parTrans" cxnId="{F35495E9-4FE0-4467-8D02-6CE4E5391307}">
      <dgm:prSet/>
      <dgm:spPr/>
      <dgm:t>
        <a:bodyPr/>
        <a:lstStyle/>
        <a:p>
          <a:endParaRPr lang="en-US"/>
        </a:p>
      </dgm:t>
    </dgm:pt>
    <dgm:pt modelId="{ED813F16-8442-4E1C-84DE-79CE1C3D5C58}" type="sibTrans" cxnId="{F35495E9-4FE0-4467-8D02-6CE4E5391307}">
      <dgm:prSet/>
      <dgm:spPr/>
      <dgm:t>
        <a:bodyPr/>
        <a:lstStyle/>
        <a:p>
          <a:endParaRPr lang="en-US"/>
        </a:p>
      </dgm:t>
    </dgm:pt>
    <dgm:pt modelId="{E6BBC2E6-5D92-48F6-B72B-F21EC22D6471}" type="pres">
      <dgm:prSet presAssocID="{FC56E6C1-0F36-4495-99DF-E09C0D849A9C}" presName="root" presStyleCnt="0">
        <dgm:presLayoutVars>
          <dgm:dir/>
          <dgm:resizeHandles val="exact"/>
        </dgm:presLayoutVars>
      </dgm:prSet>
      <dgm:spPr/>
    </dgm:pt>
    <dgm:pt modelId="{289BE2C3-DF90-49DE-9EA3-ECF7D91B8F94}" type="pres">
      <dgm:prSet presAssocID="{DE94B192-8996-4CE3-B968-C47E09DF5ED4}" presName="compNode" presStyleCnt="0"/>
      <dgm:spPr/>
    </dgm:pt>
    <dgm:pt modelId="{F0D1CB9C-E572-4AF7-8BBF-E5417C78C9CD}" type="pres">
      <dgm:prSet presAssocID="{DE94B192-8996-4CE3-B968-C47E09DF5ED4}" presName="bgRect" presStyleLbl="bgShp" presStyleIdx="0" presStyleCnt="3" custLinFactNeighborY="-62927"/>
      <dgm:spPr/>
    </dgm:pt>
    <dgm:pt modelId="{D7CBC807-2B5B-496C-B4BE-0D3B541845C6}" type="pres">
      <dgm:prSet presAssocID="{DE94B192-8996-4CE3-B968-C47E09DF5ED4}"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on Viewing Ceremony"/>
        </a:ext>
      </dgm:extLst>
    </dgm:pt>
    <dgm:pt modelId="{E57ADDD2-C13F-4D46-88A7-C82E15602B3E}" type="pres">
      <dgm:prSet presAssocID="{DE94B192-8996-4CE3-B968-C47E09DF5ED4}" presName="spaceRect" presStyleCnt="0"/>
      <dgm:spPr/>
    </dgm:pt>
    <dgm:pt modelId="{B30A0135-9D25-4860-A122-374A593D58BB}" type="pres">
      <dgm:prSet presAssocID="{DE94B192-8996-4CE3-B968-C47E09DF5ED4}" presName="parTx" presStyleLbl="revTx" presStyleIdx="0" presStyleCnt="3">
        <dgm:presLayoutVars>
          <dgm:chMax val="0"/>
          <dgm:chPref val="0"/>
        </dgm:presLayoutVars>
      </dgm:prSet>
      <dgm:spPr/>
    </dgm:pt>
    <dgm:pt modelId="{701F3084-54F8-4839-A863-A2F55CC87E27}" type="pres">
      <dgm:prSet presAssocID="{784F0589-9D3F-4C87-8473-A5CD89835F0D}" presName="sibTrans" presStyleCnt="0"/>
      <dgm:spPr/>
    </dgm:pt>
    <dgm:pt modelId="{56D4750F-A332-4FFC-8FBD-891B17C5666A}" type="pres">
      <dgm:prSet presAssocID="{7168BA71-AE15-4CD4-A405-5F47F1A1DDB9}" presName="compNode" presStyleCnt="0"/>
      <dgm:spPr/>
    </dgm:pt>
    <dgm:pt modelId="{297B96DE-A2AF-4AE8-B866-1CCB85688B55}" type="pres">
      <dgm:prSet presAssocID="{7168BA71-AE15-4CD4-A405-5F47F1A1DDB9}" presName="bgRect" presStyleLbl="bgShp" presStyleIdx="1" presStyleCnt="3" custLinFactNeighborY="-6840"/>
      <dgm:spPr/>
    </dgm:pt>
    <dgm:pt modelId="{55C3C7C8-EF4C-4C97-892F-0AAC71FBE5AB}" type="pres">
      <dgm:prSet presAssocID="{7168BA71-AE15-4CD4-A405-5F47F1A1DDB9}"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hoolhouse"/>
        </a:ext>
      </dgm:extLst>
    </dgm:pt>
    <dgm:pt modelId="{A21521E4-4DE0-4092-B196-EFA96FD29F3E}" type="pres">
      <dgm:prSet presAssocID="{7168BA71-AE15-4CD4-A405-5F47F1A1DDB9}" presName="spaceRect" presStyleCnt="0"/>
      <dgm:spPr/>
    </dgm:pt>
    <dgm:pt modelId="{CD63F195-7826-4708-860E-8910CDD7F62D}" type="pres">
      <dgm:prSet presAssocID="{7168BA71-AE15-4CD4-A405-5F47F1A1DDB9}" presName="parTx" presStyleLbl="revTx" presStyleIdx="1" presStyleCnt="3">
        <dgm:presLayoutVars>
          <dgm:chMax val="0"/>
          <dgm:chPref val="0"/>
        </dgm:presLayoutVars>
      </dgm:prSet>
      <dgm:spPr/>
    </dgm:pt>
    <dgm:pt modelId="{88574459-6056-47C4-9A59-0AEB94B2D4E7}" type="pres">
      <dgm:prSet presAssocID="{EB977D3A-EACF-4B40-8DB0-5040A161894C}" presName="sibTrans" presStyleCnt="0"/>
      <dgm:spPr/>
    </dgm:pt>
    <dgm:pt modelId="{89A3B07D-D4EA-4A44-BBFA-EF1E39C1CE73}" type="pres">
      <dgm:prSet presAssocID="{12B28EC9-FDD3-495A-969E-23D4C39FF746}" presName="compNode" presStyleCnt="0"/>
      <dgm:spPr/>
    </dgm:pt>
    <dgm:pt modelId="{CF5AE709-9F66-4EF0-9F2C-019E577B6A45}" type="pres">
      <dgm:prSet presAssocID="{12B28EC9-FDD3-495A-969E-23D4C39FF746}" presName="bgRect" presStyleLbl="bgShp" presStyleIdx="2" presStyleCnt="3" custLinFactNeighborY="-23369"/>
      <dgm:spPr/>
    </dgm:pt>
    <dgm:pt modelId="{05760A0C-10D0-498F-B49E-5FDFDBF4C672}" type="pres">
      <dgm:prSet presAssocID="{12B28EC9-FDD3-495A-969E-23D4C39FF746}"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oard Room"/>
        </a:ext>
      </dgm:extLst>
    </dgm:pt>
    <dgm:pt modelId="{454A1477-53ED-4ACD-8864-17DFBEE0EBBF}" type="pres">
      <dgm:prSet presAssocID="{12B28EC9-FDD3-495A-969E-23D4C39FF746}" presName="spaceRect" presStyleCnt="0"/>
      <dgm:spPr/>
    </dgm:pt>
    <dgm:pt modelId="{E0E275A8-EF01-42C4-B7A3-189F54E84034}" type="pres">
      <dgm:prSet presAssocID="{12B28EC9-FDD3-495A-969E-23D4C39FF746}" presName="parTx" presStyleLbl="revTx" presStyleIdx="2" presStyleCnt="3">
        <dgm:presLayoutVars>
          <dgm:chMax val="0"/>
          <dgm:chPref val="0"/>
        </dgm:presLayoutVars>
      </dgm:prSet>
      <dgm:spPr/>
    </dgm:pt>
  </dgm:ptLst>
  <dgm:cxnLst>
    <dgm:cxn modelId="{F272C413-0139-4259-AB4B-66D5AB96C059}" type="presOf" srcId="{DE94B192-8996-4CE3-B968-C47E09DF5ED4}" destId="{B30A0135-9D25-4860-A122-374A593D58BB}" srcOrd="0" destOrd="0" presId="urn:microsoft.com/office/officeart/2018/2/layout/IconVerticalSolidList"/>
    <dgm:cxn modelId="{8EB8FB29-3142-4F86-934A-B06D5F948744}" type="presOf" srcId="{12B28EC9-FDD3-495A-969E-23D4C39FF746}" destId="{E0E275A8-EF01-42C4-B7A3-189F54E84034}" srcOrd="0" destOrd="0" presId="urn:microsoft.com/office/officeart/2018/2/layout/IconVerticalSolidList"/>
    <dgm:cxn modelId="{969B746D-86B5-4E12-ACCC-3A2B8D9AFB90}" type="presOf" srcId="{FC56E6C1-0F36-4495-99DF-E09C0D849A9C}" destId="{E6BBC2E6-5D92-48F6-B72B-F21EC22D6471}" srcOrd="0" destOrd="0" presId="urn:microsoft.com/office/officeart/2018/2/layout/IconVerticalSolidList"/>
    <dgm:cxn modelId="{C102EBB3-5BB0-4216-989F-AFCCF685001D}" srcId="{FC56E6C1-0F36-4495-99DF-E09C0D849A9C}" destId="{DE94B192-8996-4CE3-B968-C47E09DF5ED4}" srcOrd="0" destOrd="0" parTransId="{1F7933DF-9471-4E4A-B989-B111F43FB5C5}" sibTransId="{784F0589-9D3F-4C87-8473-A5CD89835F0D}"/>
    <dgm:cxn modelId="{738ADDC7-0D7C-46D6-A402-0E02A01D93C0}" srcId="{FC56E6C1-0F36-4495-99DF-E09C0D849A9C}" destId="{7168BA71-AE15-4CD4-A405-5F47F1A1DDB9}" srcOrd="1" destOrd="0" parTransId="{548D5311-E42C-46BE-97AC-62AF8571D9F3}" sibTransId="{EB977D3A-EACF-4B40-8DB0-5040A161894C}"/>
    <dgm:cxn modelId="{F35495E9-4FE0-4467-8D02-6CE4E5391307}" srcId="{FC56E6C1-0F36-4495-99DF-E09C0D849A9C}" destId="{12B28EC9-FDD3-495A-969E-23D4C39FF746}" srcOrd="2" destOrd="0" parTransId="{99F83DCB-EA5B-428D-B951-73B18FA732E9}" sibTransId="{ED813F16-8442-4E1C-84DE-79CE1C3D5C58}"/>
    <dgm:cxn modelId="{3885DAFD-8FFF-437D-9A01-1310F4981EF2}" type="presOf" srcId="{7168BA71-AE15-4CD4-A405-5F47F1A1DDB9}" destId="{CD63F195-7826-4708-860E-8910CDD7F62D}" srcOrd="0" destOrd="0" presId="urn:microsoft.com/office/officeart/2018/2/layout/IconVerticalSolidList"/>
    <dgm:cxn modelId="{2181521C-425B-41B2-A62B-383AE76C45EB}" type="presParOf" srcId="{E6BBC2E6-5D92-48F6-B72B-F21EC22D6471}" destId="{289BE2C3-DF90-49DE-9EA3-ECF7D91B8F94}" srcOrd="0" destOrd="0" presId="urn:microsoft.com/office/officeart/2018/2/layout/IconVerticalSolidList"/>
    <dgm:cxn modelId="{12FAE361-247B-4754-81B2-83FF176856D5}" type="presParOf" srcId="{289BE2C3-DF90-49DE-9EA3-ECF7D91B8F94}" destId="{F0D1CB9C-E572-4AF7-8BBF-E5417C78C9CD}" srcOrd="0" destOrd="0" presId="urn:microsoft.com/office/officeart/2018/2/layout/IconVerticalSolidList"/>
    <dgm:cxn modelId="{79D9BB3E-5B7A-44FD-9732-2821DB8DA73A}" type="presParOf" srcId="{289BE2C3-DF90-49DE-9EA3-ECF7D91B8F94}" destId="{D7CBC807-2B5B-496C-B4BE-0D3B541845C6}" srcOrd="1" destOrd="0" presId="urn:microsoft.com/office/officeart/2018/2/layout/IconVerticalSolidList"/>
    <dgm:cxn modelId="{68E3BAF5-4C08-4544-B825-064901360D67}" type="presParOf" srcId="{289BE2C3-DF90-49DE-9EA3-ECF7D91B8F94}" destId="{E57ADDD2-C13F-4D46-88A7-C82E15602B3E}" srcOrd="2" destOrd="0" presId="urn:microsoft.com/office/officeart/2018/2/layout/IconVerticalSolidList"/>
    <dgm:cxn modelId="{5DE7B788-5E1B-4BC9-BDFA-D1A379FC7A67}" type="presParOf" srcId="{289BE2C3-DF90-49DE-9EA3-ECF7D91B8F94}" destId="{B30A0135-9D25-4860-A122-374A593D58BB}" srcOrd="3" destOrd="0" presId="urn:microsoft.com/office/officeart/2018/2/layout/IconVerticalSolidList"/>
    <dgm:cxn modelId="{5A40682E-D4AD-47DD-841D-0D4D3D4E9B03}" type="presParOf" srcId="{E6BBC2E6-5D92-48F6-B72B-F21EC22D6471}" destId="{701F3084-54F8-4839-A863-A2F55CC87E27}" srcOrd="1" destOrd="0" presId="urn:microsoft.com/office/officeart/2018/2/layout/IconVerticalSolidList"/>
    <dgm:cxn modelId="{1E124239-0E00-4BE7-9DF5-1D69BA0EE498}" type="presParOf" srcId="{E6BBC2E6-5D92-48F6-B72B-F21EC22D6471}" destId="{56D4750F-A332-4FFC-8FBD-891B17C5666A}" srcOrd="2" destOrd="0" presId="urn:microsoft.com/office/officeart/2018/2/layout/IconVerticalSolidList"/>
    <dgm:cxn modelId="{0EF8BD00-5F43-4E61-8ACF-040AC3B6D414}" type="presParOf" srcId="{56D4750F-A332-4FFC-8FBD-891B17C5666A}" destId="{297B96DE-A2AF-4AE8-B866-1CCB85688B55}" srcOrd="0" destOrd="0" presId="urn:microsoft.com/office/officeart/2018/2/layout/IconVerticalSolidList"/>
    <dgm:cxn modelId="{0276EA1E-D584-450A-A72C-D164ACF6A4C9}" type="presParOf" srcId="{56D4750F-A332-4FFC-8FBD-891B17C5666A}" destId="{55C3C7C8-EF4C-4C97-892F-0AAC71FBE5AB}" srcOrd="1" destOrd="0" presId="urn:microsoft.com/office/officeart/2018/2/layout/IconVerticalSolidList"/>
    <dgm:cxn modelId="{B5902D14-0DF0-4A0B-9605-D2E43E7865E3}" type="presParOf" srcId="{56D4750F-A332-4FFC-8FBD-891B17C5666A}" destId="{A21521E4-4DE0-4092-B196-EFA96FD29F3E}" srcOrd="2" destOrd="0" presId="urn:microsoft.com/office/officeart/2018/2/layout/IconVerticalSolidList"/>
    <dgm:cxn modelId="{C15F024E-C563-4570-8A44-7E3B2BF5240F}" type="presParOf" srcId="{56D4750F-A332-4FFC-8FBD-891B17C5666A}" destId="{CD63F195-7826-4708-860E-8910CDD7F62D}" srcOrd="3" destOrd="0" presId="urn:microsoft.com/office/officeart/2018/2/layout/IconVerticalSolidList"/>
    <dgm:cxn modelId="{18320EFB-7307-4673-8541-693B5F14EE76}" type="presParOf" srcId="{E6BBC2E6-5D92-48F6-B72B-F21EC22D6471}" destId="{88574459-6056-47C4-9A59-0AEB94B2D4E7}" srcOrd="3" destOrd="0" presId="urn:microsoft.com/office/officeart/2018/2/layout/IconVerticalSolidList"/>
    <dgm:cxn modelId="{188F2613-C167-49C3-B8FE-EF4136A96162}" type="presParOf" srcId="{E6BBC2E6-5D92-48F6-B72B-F21EC22D6471}" destId="{89A3B07D-D4EA-4A44-BBFA-EF1E39C1CE73}" srcOrd="4" destOrd="0" presId="urn:microsoft.com/office/officeart/2018/2/layout/IconVerticalSolidList"/>
    <dgm:cxn modelId="{B115347C-D248-4596-8663-A620E5253759}" type="presParOf" srcId="{89A3B07D-D4EA-4A44-BBFA-EF1E39C1CE73}" destId="{CF5AE709-9F66-4EF0-9F2C-019E577B6A45}" srcOrd="0" destOrd="0" presId="urn:microsoft.com/office/officeart/2018/2/layout/IconVerticalSolidList"/>
    <dgm:cxn modelId="{7864FE84-C24D-493B-BF8F-80DC146D0084}" type="presParOf" srcId="{89A3B07D-D4EA-4A44-BBFA-EF1E39C1CE73}" destId="{05760A0C-10D0-498F-B49E-5FDFDBF4C672}" srcOrd="1" destOrd="0" presId="urn:microsoft.com/office/officeart/2018/2/layout/IconVerticalSolidList"/>
    <dgm:cxn modelId="{D12B62A6-5CDE-42A6-A9A3-2BB9EFF32874}" type="presParOf" srcId="{89A3B07D-D4EA-4A44-BBFA-EF1E39C1CE73}" destId="{454A1477-53ED-4ACD-8864-17DFBEE0EBBF}" srcOrd="2" destOrd="0" presId="urn:microsoft.com/office/officeart/2018/2/layout/IconVerticalSolidList"/>
    <dgm:cxn modelId="{4B3B9B61-B0A0-4F36-8BAF-05A8C1AD27F3}" type="presParOf" srcId="{89A3B07D-D4EA-4A44-BBFA-EF1E39C1CE73}" destId="{E0E275A8-EF01-42C4-B7A3-189F54E8403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73FB12-BA93-4A28-AF83-06EAB2285390}">
      <dsp:nvSpPr>
        <dsp:cNvPr id="0" name=""/>
        <dsp:cNvSpPr/>
      </dsp:nvSpPr>
      <dsp:spPr>
        <a:xfrm>
          <a:off x="0" y="90436"/>
          <a:ext cx="10563097" cy="1095119"/>
        </a:xfrm>
        <a:prstGeom prst="roundRect">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Teacher – </a:t>
          </a:r>
          <a:r>
            <a:rPr lang="en-US" sz="2400" kern="1200" dirty="0" err="1"/>
            <a:t>Mrs</a:t>
          </a:r>
          <a:r>
            <a:rPr lang="en-US" sz="2400" kern="1200" dirty="0"/>
            <a:t> Bryant (Monday, Tuesday, Wednesday)</a:t>
          </a:r>
        </a:p>
        <a:p>
          <a:pPr marL="0" lvl="0" indent="0" algn="l" defTabSz="1066800">
            <a:lnSpc>
              <a:spcPct val="90000"/>
            </a:lnSpc>
            <a:spcBef>
              <a:spcPct val="0"/>
            </a:spcBef>
            <a:spcAft>
              <a:spcPct val="35000"/>
            </a:spcAft>
            <a:buNone/>
          </a:pPr>
          <a:r>
            <a:rPr lang="en-US" sz="2400" kern="1200" dirty="0" err="1"/>
            <a:t>Mrs</a:t>
          </a:r>
          <a:r>
            <a:rPr lang="en-US" sz="2400" kern="1200" dirty="0"/>
            <a:t> </a:t>
          </a:r>
          <a:r>
            <a:rPr lang="en-US" sz="2400" kern="1200" dirty="0" err="1"/>
            <a:t>Linham</a:t>
          </a:r>
          <a:r>
            <a:rPr lang="en-US" sz="2400" kern="1200" dirty="0"/>
            <a:t> (Thursday, Friday)</a:t>
          </a:r>
        </a:p>
      </dsp:txBody>
      <dsp:txXfrm>
        <a:off x="53459" y="143895"/>
        <a:ext cx="10456179" cy="988201"/>
      </dsp:txXfrm>
    </dsp:sp>
    <dsp:sp modelId="{C28DCB33-68D7-417D-8058-720CB8F5BA0D}">
      <dsp:nvSpPr>
        <dsp:cNvPr id="0" name=""/>
        <dsp:cNvSpPr/>
      </dsp:nvSpPr>
      <dsp:spPr>
        <a:xfrm>
          <a:off x="0" y="1254676"/>
          <a:ext cx="10563097" cy="1095119"/>
        </a:xfrm>
        <a:prstGeom prst="roundRect">
          <a:avLst/>
        </a:prstGeom>
        <a:solidFill>
          <a:schemeClr val="accent2">
            <a:hueOff val="-2918144"/>
            <a:satOff val="-2633"/>
            <a:lumOff val="-587"/>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Support staff: Wednesday - Friday AM = </a:t>
          </a:r>
          <a:r>
            <a:rPr lang="en-US" sz="2400" kern="1200" dirty="0" err="1"/>
            <a:t>Mrs</a:t>
          </a:r>
          <a:r>
            <a:rPr lang="en-US" sz="2400" kern="1200" dirty="0"/>
            <a:t> Campbell</a:t>
          </a:r>
        </a:p>
      </dsp:txBody>
      <dsp:txXfrm>
        <a:off x="53459" y="1308135"/>
        <a:ext cx="10456179" cy="988201"/>
      </dsp:txXfrm>
    </dsp:sp>
    <dsp:sp modelId="{4E097EDB-A1A0-46D4-A9E6-30C6AFA78F95}">
      <dsp:nvSpPr>
        <dsp:cNvPr id="0" name=""/>
        <dsp:cNvSpPr/>
      </dsp:nvSpPr>
      <dsp:spPr>
        <a:xfrm>
          <a:off x="0" y="2418916"/>
          <a:ext cx="10563097" cy="1095119"/>
        </a:xfrm>
        <a:prstGeom prst="roundRect">
          <a:avLst/>
        </a:prstGeom>
        <a:solidFill>
          <a:schemeClr val="accent2">
            <a:hueOff val="-5836287"/>
            <a:satOff val="-5267"/>
            <a:lumOff val="-1175"/>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Monday and Tuesday AM = </a:t>
          </a:r>
          <a:r>
            <a:rPr lang="en-US" sz="2400" kern="1200" dirty="0" err="1"/>
            <a:t>Mrs</a:t>
          </a:r>
          <a:r>
            <a:rPr lang="en-US" sz="2400" kern="1200" dirty="0"/>
            <a:t> Gould-Coates</a:t>
          </a:r>
        </a:p>
      </dsp:txBody>
      <dsp:txXfrm>
        <a:off x="53459" y="2472375"/>
        <a:ext cx="10456179" cy="988201"/>
      </dsp:txXfrm>
    </dsp:sp>
    <dsp:sp modelId="{5C7C193D-B576-4174-A57D-EA2AE8AE7E95}">
      <dsp:nvSpPr>
        <dsp:cNvPr id="0" name=""/>
        <dsp:cNvSpPr/>
      </dsp:nvSpPr>
      <dsp:spPr>
        <a:xfrm>
          <a:off x="0" y="3583156"/>
          <a:ext cx="10563097" cy="1095119"/>
        </a:xfrm>
        <a:prstGeom prst="roundRect">
          <a:avLst/>
        </a:prstGeom>
        <a:solidFill>
          <a:schemeClr val="bg2"/>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 Tuesday = </a:t>
          </a:r>
          <a:r>
            <a:rPr lang="en-US" sz="2400" kern="1200" dirty="0" err="1"/>
            <a:t>Mrs</a:t>
          </a:r>
          <a:r>
            <a:rPr lang="en-US" sz="2400" kern="1200" dirty="0"/>
            <a:t> Baird</a:t>
          </a:r>
        </a:p>
      </dsp:txBody>
      <dsp:txXfrm>
        <a:off x="53459" y="3636615"/>
        <a:ext cx="10456179" cy="9882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3102D7-177C-4FD4-B3ED-19B6D0B5E77E}">
      <dsp:nvSpPr>
        <dsp:cNvPr id="0" name=""/>
        <dsp:cNvSpPr/>
      </dsp:nvSpPr>
      <dsp:spPr>
        <a:xfrm>
          <a:off x="0" y="0"/>
          <a:ext cx="8656319" cy="795242"/>
        </a:xfrm>
        <a:prstGeom prst="roundRect">
          <a:avLst>
            <a:gd name="adj" fmla="val 10000"/>
          </a:avLst>
        </a:prstGeom>
        <a:solidFill>
          <a:schemeClr val="accent2">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Developing Independent Learners</a:t>
          </a:r>
        </a:p>
      </dsp:txBody>
      <dsp:txXfrm>
        <a:off x="23292" y="23292"/>
        <a:ext cx="7730992" cy="748658"/>
      </dsp:txXfrm>
    </dsp:sp>
    <dsp:sp modelId="{CCC366D4-01F0-477D-9F5C-509C99B5E318}">
      <dsp:nvSpPr>
        <dsp:cNvPr id="0" name=""/>
        <dsp:cNvSpPr/>
      </dsp:nvSpPr>
      <dsp:spPr>
        <a:xfrm>
          <a:off x="724966" y="939831"/>
          <a:ext cx="8656319" cy="795242"/>
        </a:xfrm>
        <a:prstGeom prst="roundRect">
          <a:avLst>
            <a:gd name="adj" fmla="val 10000"/>
          </a:avLst>
        </a:prstGeom>
        <a:solidFill>
          <a:schemeClr val="accent2">
            <a:hueOff val="-2918144"/>
            <a:satOff val="-2633"/>
            <a:lumOff val="-587"/>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err="1"/>
            <a:t>Osmington</a:t>
          </a:r>
          <a:r>
            <a:rPr lang="en-US" sz="2000" kern="1200" dirty="0"/>
            <a:t> Bay</a:t>
          </a:r>
        </a:p>
      </dsp:txBody>
      <dsp:txXfrm>
        <a:off x="748258" y="963123"/>
        <a:ext cx="7367860" cy="748658"/>
      </dsp:txXfrm>
    </dsp:sp>
    <dsp:sp modelId="{099D23D1-1A3A-4A2F-B84E-BE274A9102E8}">
      <dsp:nvSpPr>
        <dsp:cNvPr id="0" name=""/>
        <dsp:cNvSpPr/>
      </dsp:nvSpPr>
      <dsp:spPr>
        <a:xfrm>
          <a:off x="1439113" y="1879663"/>
          <a:ext cx="8656319" cy="795242"/>
        </a:xfrm>
        <a:prstGeom prst="roundRect">
          <a:avLst>
            <a:gd name="adj" fmla="val 10000"/>
          </a:avLst>
        </a:prstGeom>
        <a:solidFill>
          <a:schemeClr val="accent2">
            <a:hueOff val="-5836287"/>
            <a:satOff val="-5267"/>
            <a:lumOff val="-1175"/>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Developing greater independence.  Walking home.</a:t>
          </a:r>
        </a:p>
      </dsp:txBody>
      <dsp:txXfrm>
        <a:off x="1462405" y="1902955"/>
        <a:ext cx="7378681" cy="748658"/>
      </dsp:txXfrm>
    </dsp:sp>
    <dsp:sp modelId="{36625723-838E-4952-8C82-DD17FD5F8798}">
      <dsp:nvSpPr>
        <dsp:cNvPr id="0" name=""/>
        <dsp:cNvSpPr/>
      </dsp:nvSpPr>
      <dsp:spPr>
        <a:xfrm>
          <a:off x="2164079" y="2819495"/>
          <a:ext cx="8656319" cy="795242"/>
        </a:xfrm>
        <a:prstGeom prst="roundRect">
          <a:avLst>
            <a:gd name="adj" fmla="val 10000"/>
          </a:avLst>
        </a:prstGeom>
        <a:solidFill>
          <a:schemeClr val="accent2">
            <a:hueOff val="-8754431"/>
            <a:satOff val="-7900"/>
            <a:lumOff val="-1762"/>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Greater responsibility and expectations – setting the example for the rest of the school.  Young Leaders.</a:t>
          </a:r>
        </a:p>
      </dsp:txBody>
      <dsp:txXfrm>
        <a:off x="2187371" y="2842787"/>
        <a:ext cx="7367860" cy="748658"/>
      </dsp:txXfrm>
    </dsp:sp>
    <dsp:sp modelId="{DD3BFA3F-4503-4965-AF04-2A5A756C11D7}">
      <dsp:nvSpPr>
        <dsp:cNvPr id="0" name=""/>
        <dsp:cNvSpPr/>
      </dsp:nvSpPr>
      <dsp:spPr>
        <a:xfrm>
          <a:off x="8139411" y="609083"/>
          <a:ext cx="516907" cy="516907"/>
        </a:xfrm>
        <a:prstGeom prst="downArrow">
          <a:avLst>
            <a:gd name="adj1" fmla="val 55000"/>
            <a:gd name="adj2" fmla="val 45000"/>
          </a:avLst>
        </a:prstGeom>
        <a:solidFill>
          <a:schemeClr val="accent2">
            <a:tint val="40000"/>
            <a:alpha val="90000"/>
            <a:hueOff val="0"/>
            <a:satOff val="0"/>
            <a:lumOff val="0"/>
            <a:alphaOff val="0"/>
          </a:schemeClr>
        </a:solidFill>
        <a:ln w="15875"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8255715" y="609083"/>
        <a:ext cx="284299" cy="388973"/>
      </dsp:txXfrm>
    </dsp:sp>
    <dsp:sp modelId="{FDF074E1-82E6-46F5-864A-0B4B642FFF30}">
      <dsp:nvSpPr>
        <dsp:cNvPr id="0" name=""/>
        <dsp:cNvSpPr/>
      </dsp:nvSpPr>
      <dsp:spPr>
        <a:xfrm>
          <a:off x="8864378" y="1548915"/>
          <a:ext cx="516907" cy="516907"/>
        </a:xfrm>
        <a:prstGeom prst="downArrow">
          <a:avLst>
            <a:gd name="adj1" fmla="val 55000"/>
            <a:gd name="adj2" fmla="val 45000"/>
          </a:avLst>
        </a:prstGeom>
        <a:solidFill>
          <a:schemeClr val="accent2">
            <a:tint val="40000"/>
            <a:alpha val="90000"/>
            <a:hueOff val="-4916723"/>
            <a:satOff val="-2883"/>
            <a:lumOff val="-359"/>
            <a:alphaOff val="0"/>
          </a:schemeClr>
        </a:solidFill>
        <a:ln w="15875" cap="rnd" cmpd="sng" algn="ctr">
          <a:solidFill>
            <a:schemeClr val="accent2">
              <a:tint val="40000"/>
              <a:alpha val="90000"/>
              <a:hueOff val="-4916723"/>
              <a:satOff val="-2883"/>
              <a:lumOff val="-35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8980682" y="1548915"/>
        <a:ext cx="284299" cy="388973"/>
      </dsp:txXfrm>
    </dsp:sp>
    <dsp:sp modelId="{0955F0D9-92E3-4521-A183-8BDF98B4CC38}">
      <dsp:nvSpPr>
        <dsp:cNvPr id="0" name=""/>
        <dsp:cNvSpPr/>
      </dsp:nvSpPr>
      <dsp:spPr>
        <a:xfrm>
          <a:off x="9578524" y="2488747"/>
          <a:ext cx="516907" cy="516907"/>
        </a:xfrm>
        <a:prstGeom prst="downArrow">
          <a:avLst>
            <a:gd name="adj1" fmla="val 55000"/>
            <a:gd name="adj2" fmla="val 45000"/>
          </a:avLst>
        </a:prstGeom>
        <a:solidFill>
          <a:schemeClr val="accent2">
            <a:tint val="40000"/>
            <a:alpha val="90000"/>
            <a:hueOff val="-9833447"/>
            <a:satOff val="-5766"/>
            <a:lumOff val="-718"/>
            <a:alphaOff val="0"/>
          </a:schemeClr>
        </a:solidFill>
        <a:ln w="15875" cap="rnd" cmpd="sng" algn="ctr">
          <a:solidFill>
            <a:schemeClr val="accent2">
              <a:tint val="40000"/>
              <a:alpha val="90000"/>
              <a:hueOff val="-9833447"/>
              <a:satOff val="-5766"/>
              <a:lumOff val="-71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9694828" y="2488747"/>
        <a:ext cx="284299" cy="38897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CF2141-A49F-4BF0-8C92-2490A7D44A3E}">
      <dsp:nvSpPr>
        <dsp:cNvPr id="0" name=""/>
        <dsp:cNvSpPr/>
      </dsp:nvSpPr>
      <dsp:spPr>
        <a:xfrm>
          <a:off x="0" y="0"/>
          <a:ext cx="10820398" cy="0"/>
        </a:xfrm>
        <a:prstGeom prst="line">
          <a:avLst/>
        </a:prstGeom>
        <a:solidFill>
          <a:schemeClr val="accent2">
            <a:hueOff val="0"/>
            <a:satOff val="0"/>
            <a:lumOff val="0"/>
            <a:alphaOff val="0"/>
          </a:schemeClr>
        </a:solidFill>
        <a:ln w="15875" cap="rnd" cmpd="sng" algn="ctr">
          <a:solidFill>
            <a:schemeClr val="accent2">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C9733DFB-2195-4CA2-A65D-C6CAFBFFFD62}">
      <dsp:nvSpPr>
        <dsp:cNvPr id="0" name=""/>
        <dsp:cNvSpPr/>
      </dsp:nvSpPr>
      <dsp:spPr>
        <a:xfrm>
          <a:off x="0" y="0"/>
          <a:ext cx="10820398" cy="13623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US" sz="3300" b="1" u="sng" kern="1200" dirty="0"/>
            <a:t>History &amp; Geography:</a:t>
          </a:r>
          <a:endParaRPr lang="en-US" sz="3300" kern="1200" dirty="0"/>
        </a:p>
      </dsp:txBody>
      <dsp:txXfrm>
        <a:off x="0" y="0"/>
        <a:ext cx="10820398" cy="1362382"/>
      </dsp:txXfrm>
    </dsp:sp>
    <dsp:sp modelId="{80CA5A9A-23FE-40FC-91CC-5760CED49CD0}">
      <dsp:nvSpPr>
        <dsp:cNvPr id="0" name=""/>
        <dsp:cNvSpPr/>
      </dsp:nvSpPr>
      <dsp:spPr>
        <a:xfrm>
          <a:off x="0" y="1362382"/>
          <a:ext cx="10820398" cy="0"/>
        </a:xfrm>
        <a:prstGeom prst="line">
          <a:avLst/>
        </a:prstGeom>
        <a:solidFill>
          <a:schemeClr val="accent3">
            <a:hueOff val="0"/>
            <a:satOff val="0"/>
            <a:lumOff val="0"/>
            <a:alphaOff val="0"/>
          </a:schemeClr>
        </a:solidFill>
        <a:ln w="15875" cap="rnd" cmpd="sng" algn="ctr">
          <a:solidFill>
            <a:schemeClr val="accent3">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A4A2A094-1BC9-4344-9629-4240D3D447E0}">
      <dsp:nvSpPr>
        <dsp:cNvPr id="0" name=""/>
        <dsp:cNvSpPr/>
      </dsp:nvSpPr>
      <dsp:spPr>
        <a:xfrm>
          <a:off x="0" y="1362382"/>
          <a:ext cx="10820398" cy="13623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US" sz="3300" kern="1200" dirty="0"/>
            <a:t>Term 1 – Trade in Bristol</a:t>
          </a:r>
        </a:p>
        <a:p>
          <a:pPr marL="0" lvl="0" indent="0" algn="l" defTabSz="1466850">
            <a:lnSpc>
              <a:spcPct val="90000"/>
            </a:lnSpc>
            <a:spcBef>
              <a:spcPct val="0"/>
            </a:spcBef>
            <a:spcAft>
              <a:spcPct val="35000"/>
            </a:spcAft>
            <a:buNone/>
          </a:pPr>
          <a:r>
            <a:rPr lang="en-US" sz="3300" kern="1200" dirty="0"/>
            <a:t>Term 2 – </a:t>
          </a:r>
          <a:r>
            <a:rPr lang="en-GB" sz="3300" kern="1200" dirty="0"/>
            <a:t>Informal settlements</a:t>
          </a:r>
          <a:endParaRPr lang="en-US" sz="3300" kern="1200" dirty="0"/>
        </a:p>
      </dsp:txBody>
      <dsp:txXfrm>
        <a:off x="0" y="1362382"/>
        <a:ext cx="10820398" cy="1362382"/>
      </dsp:txXfrm>
    </dsp:sp>
    <dsp:sp modelId="{3964DCA9-F035-4F6B-B0F5-ADB97220F4FA}">
      <dsp:nvSpPr>
        <dsp:cNvPr id="0" name=""/>
        <dsp:cNvSpPr/>
      </dsp:nvSpPr>
      <dsp:spPr>
        <a:xfrm>
          <a:off x="0" y="2724764"/>
          <a:ext cx="10820398" cy="0"/>
        </a:xfrm>
        <a:prstGeom prst="line">
          <a:avLst/>
        </a:prstGeom>
        <a:solidFill>
          <a:schemeClr val="accent4">
            <a:hueOff val="0"/>
            <a:satOff val="0"/>
            <a:lumOff val="0"/>
            <a:alphaOff val="0"/>
          </a:schemeClr>
        </a:solidFill>
        <a:ln w="15875" cap="rnd" cmpd="sng" algn="ctr">
          <a:solidFill>
            <a:schemeClr val="accent4">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CC74EE53-E480-4CAB-B0BA-FDD8E9131342}">
      <dsp:nvSpPr>
        <dsp:cNvPr id="0" name=""/>
        <dsp:cNvSpPr/>
      </dsp:nvSpPr>
      <dsp:spPr>
        <a:xfrm>
          <a:off x="0" y="2724764"/>
          <a:ext cx="10820398" cy="13623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US" sz="3300" kern="1200" dirty="0"/>
            <a:t>Term 3 – Benin</a:t>
          </a:r>
        </a:p>
        <a:p>
          <a:pPr marL="0" lvl="0" indent="0" algn="l" defTabSz="1466850">
            <a:lnSpc>
              <a:spcPct val="90000"/>
            </a:lnSpc>
            <a:spcBef>
              <a:spcPct val="0"/>
            </a:spcBef>
            <a:spcAft>
              <a:spcPct val="35000"/>
            </a:spcAft>
            <a:buNone/>
          </a:pPr>
          <a:r>
            <a:rPr lang="en-US" sz="3300" kern="1200" dirty="0"/>
            <a:t>Term 4 - </a:t>
          </a:r>
          <a:r>
            <a:rPr lang="en-GB" sz="3300" kern="1200" dirty="0"/>
            <a:t>Earthquakes </a:t>
          </a:r>
          <a:endParaRPr lang="en-US" sz="3300" kern="1200" dirty="0"/>
        </a:p>
      </dsp:txBody>
      <dsp:txXfrm>
        <a:off x="0" y="2724764"/>
        <a:ext cx="10820398" cy="1362382"/>
      </dsp:txXfrm>
    </dsp:sp>
    <dsp:sp modelId="{38D1E81F-01E9-4D3B-8C40-41B695DBD73C}">
      <dsp:nvSpPr>
        <dsp:cNvPr id="0" name=""/>
        <dsp:cNvSpPr/>
      </dsp:nvSpPr>
      <dsp:spPr>
        <a:xfrm>
          <a:off x="0" y="4087147"/>
          <a:ext cx="10820398" cy="0"/>
        </a:xfrm>
        <a:prstGeom prst="line">
          <a:avLst/>
        </a:prstGeom>
        <a:solidFill>
          <a:schemeClr val="accent5">
            <a:hueOff val="0"/>
            <a:satOff val="0"/>
            <a:lumOff val="0"/>
            <a:alphaOff val="0"/>
          </a:schemeClr>
        </a:solidFill>
        <a:ln w="15875" cap="rnd" cmpd="sng" algn="ctr">
          <a:solidFill>
            <a:schemeClr val="accent5">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D1013087-FBFB-4798-B9A0-D350B177D5E7}">
      <dsp:nvSpPr>
        <dsp:cNvPr id="0" name=""/>
        <dsp:cNvSpPr/>
      </dsp:nvSpPr>
      <dsp:spPr>
        <a:xfrm>
          <a:off x="0" y="4087147"/>
          <a:ext cx="10820398" cy="13623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US" sz="3300" kern="1200" dirty="0"/>
            <a:t>Term 5 – Democracy in Ancient Greece</a:t>
          </a:r>
        </a:p>
        <a:p>
          <a:pPr marL="0" lvl="0" indent="0" algn="l" defTabSz="1466850">
            <a:lnSpc>
              <a:spcPct val="90000"/>
            </a:lnSpc>
            <a:spcBef>
              <a:spcPct val="0"/>
            </a:spcBef>
            <a:spcAft>
              <a:spcPct val="35000"/>
            </a:spcAft>
            <a:buNone/>
          </a:pPr>
          <a:r>
            <a:rPr lang="en-US" sz="3300" kern="1200" dirty="0"/>
            <a:t>Term 6 – </a:t>
          </a:r>
          <a:r>
            <a:rPr lang="en-GB" sz="3300" kern="1200" dirty="0"/>
            <a:t>Renewable and non-renewable energy</a:t>
          </a:r>
          <a:endParaRPr lang="en-US" sz="3300" kern="1200" dirty="0"/>
        </a:p>
      </dsp:txBody>
      <dsp:txXfrm>
        <a:off x="0" y="4087147"/>
        <a:ext cx="10820398" cy="136238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061F39-4F02-44DB-8C32-3229A4A8BA6C}">
      <dsp:nvSpPr>
        <dsp:cNvPr id="0" name=""/>
        <dsp:cNvSpPr/>
      </dsp:nvSpPr>
      <dsp:spPr>
        <a:xfrm>
          <a:off x="0" y="0"/>
          <a:ext cx="9151169" cy="1163205"/>
        </a:xfrm>
        <a:prstGeom prst="roundRect">
          <a:avLst>
            <a:gd name="adj" fmla="val 10000"/>
          </a:avLst>
        </a:prstGeom>
        <a:solidFill>
          <a:schemeClr val="accent2">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Term 1 – swimming lessons every Friday this term starting Friday 12</a:t>
          </a:r>
          <a:r>
            <a:rPr lang="en-US" sz="1900" kern="1200" baseline="30000" dirty="0"/>
            <a:t>th</a:t>
          </a:r>
          <a:r>
            <a:rPr lang="en-US" sz="1900" kern="1200" dirty="0"/>
            <a:t> September 2024. Please bring swimming kit in a bag.</a:t>
          </a:r>
        </a:p>
      </dsp:txBody>
      <dsp:txXfrm>
        <a:off x="34069" y="34069"/>
        <a:ext cx="7797689" cy="1095067"/>
      </dsp:txXfrm>
    </dsp:sp>
    <dsp:sp modelId="{FAEA48F1-CA96-4CC9-A7D9-2A0665F99D8A}">
      <dsp:nvSpPr>
        <dsp:cNvPr id="0" name=""/>
        <dsp:cNvSpPr/>
      </dsp:nvSpPr>
      <dsp:spPr>
        <a:xfrm>
          <a:off x="766410" y="1374696"/>
          <a:ext cx="9151169" cy="1163205"/>
        </a:xfrm>
        <a:prstGeom prst="roundRect">
          <a:avLst>
            <a:gd name="adj" fmla="val 10000"/>
          </a:avLst>
        </a:prstGeom>
        <a:solidFill>
          <a:schemeClr val="accent2">
            <a:hueOff val="-2918144"/>
            <a:satOff val="-2633"/>
            <a:lumOff val="-587"/>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Please make sure the correct PE kit is in school every day – we will send it home at the end of each term.</a:t>
          </a:r>
        </a:p>
      </dsp:txBody>
      <dsp:txXfrm>
        <a:off x="800479" y="1408765"/>
        <a:ext cx="7560537" cy="1095067"/>
      </dsp:txXfrm>
    </dsp:sp>
    <dsp:sp modelId="{18255CD7-3657-432F-83FC-027E4CB2A542}">
      <dsp:nvSpPr>
        <dsp:cNvPr id="0" name=""/>
        <dsp:cNvSpPr/>
      </dsp:nvSpPr>
      <dsp:spPr>
        <a:xfrm>
          <a:off x="1521381" y="2749393"/>
          <a:ext cx="9151169" cy="1163205"/>
        </a:xfrm>
        <a:prstGeom prst="roundRect">
          <a:avLst>
            <a:gd name="adj" fmla="val 10000"/>
          </a:avLst>
        </a:prstGeom>
        <a:solidFill>
          <a:schemeClr val="accent2">
            <a:hueOff val="-5836287"/>
            <a:satOff val="-5267"/>
            <a:lumOff val="-1175"/>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Homework: </a:t>
          </a:r>
          <a:r>
            <a:rPr lang="en-US" sz="1900" kern="1200" dirty="0" err="1"/>
            <a:t>Maths</a:t>
          </a:r>
          <a:r>
            <a:rPr lang="en-US" sz="1900" kern="1200" dirty="0"/>
            <a:t> = TT Rockstars. </a:t>
          </a:r>
        </a:p>
        <a:p>
          <a:pPr marL="0" lvl="0" indent="0" algn="l" defTabSz="844550">
            <a:lnSpc>
              <a:spcPct val="90000"/>
            </a:lnSpc>
            <a:spcBef>
              <a:spcPct val="0"/>
            </a:spcBef>
            <a:spcAft>
              <a:spcPct val="35000"/>
            </a:spcAft>
            <a:buNone/>
          </a:pPr>
          <a:r>
            <a:rPr lang="en-US" sz="1900" kern="1200" dirty="0"/>
            <a:t>Reading = Please read 5 times a week to an adult and get it signed. </a:t>
          </a:r>
        </a:p>
      </dsp:txBody>
      <dsp:txXfrm>
        <a:off x="1555450" y="2783462"/>
        <a:ext cx="7571976" cy="1095067"/>
      </dsp:txXfrm>
    </dsp:sp>
    <dsp:sp modelId="{89DEC6E5-82DE-4F11-BE35-4816ABA3EA55}">
      <dsp:nvSpPr>
        <dsp:cNvPr id="0" name=""/>
        <dsp:cNvSpPr/>
      </dsp:nvSpPr>
      <dsp:spPr>
        <a:xfrm>
          <a:off x="2287792" y="4124090"/>
          <a:ext cx="9151169" cy="1163205"/>
        </a:xfrm>
        <a:prstGeom prst="roundRect">
          <a:avLst>
            <a:gd name="adj" fmla="val 10000"/>
          </a:avLst>
        </a:prstGeom>
        <a:solidFill>
          <a:schemeClr val="accent2">
            <a:hueOff val="-8754431"/>
            <a:satOff val="-7900"/>
            <a:lumOff val="-1762"/>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If you haven’t already, please send back your forms for how your children will get home from school and permission slips to watch PG films.</a:t>
          </a:r>
        </a:p>
      </dsp:txBody>
      <dsp:txXfrm>
        <a:off x="2321861" y="4158159"/>
        <a:ext cx="7560537" cy="1095067"/>
      </dsp:txXfrm>
    </dsp:sp>
    <dsp:sp modelId="{A03099EF-56EC-4A7D-98AF-D7B325467FA2}">
      <dsp:nvSpPr>
        <dsp:cNvPr id="0" name=""/>
        <dsp:cNvSpPr/>
      </dsp:nvSpPr>
      <dsp:spPr>
        <a:xfrm>
          <a:off x="8395086" y="890909"/>
          <a:ext cx="756083" cy="756083"/>
        </a:xfrm>
        <a:prstGeom prst="downArrow">
          <a:avLst>
            <a:gd name="adj1" fmla="val 55000"/>
            <a:gd name="adj2" fmla="val 45000"/>
          </a:avLst>
        </a:prstGeom>
        <a:solidFill>
          <a:schemeClr val="accent2">
            <a:tint val="40000"/>
            <a:alpha val="90000"/>
            <a:hueOff val="0"/>
            <a:satOff val="0"/>
            <a:lumOff val="0"/>
            <a:alphaOff val="0"/>
          </a:schemeClr>
        </a:solidFill>
        <a:ln w="15875"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US" sz="3400" kern="1200"/>
        </a:p>
      </dsp:txBody>
      <dsp:txXfrm>
        <a:off x="8565205" y="890909"/>
        <a:ext cx="415845" cy="568952"/>
      </dsp:txXfrm>
    </dsp:sp>
    <dsp:sp modelId="{A2577D31-6BDC-472C-8D7C-0293BB74D999}">
      <dsp:nvSpPr>
        <dsp:cNvPr id="0" name=""/>
        <dsp:cNvSpPr/>
      </dsp:nvSpPr>
      <dsp:spPr>
        <a:xfrm>
          <a:off x="9161496" y="2265606"/>
          <a:ext cx="756083" cy="756083"/>
        </a:xfrm>
        <a:prstGeom prst="downArrow">
          <a:avLst>
            <a:gd name="adj1" fmla="val 55000"/>
            <a:gd name="adj2" fmla="val 45000"/>
          </a:avLst>
        </a:prstGeom>
        <a:solidFill>
          <a:schemeClr val="accent2">
            <a:tint val="40000"/>
            <a:alpha val="90000"/>
            <a:hueOff val="-4916723"/>
            <a:satOff val="-2883"/>
            <a:lumOff val="-359"/>
            <a:alphaOff val="0"/>
          </a:schemeClr>
        </a:solidFill>
        <a:ln w="15875" cap="rnd" cmpd="sng" algn="ctr">
          <a:solidFill>
            <a:schemeClr val="accent2">
              <a:tint val="40000"/>
              <a:alpha val="90000"/>
              <a:hueOff val="-4916723"/>
              <a:satOff val="-2883"/>
              <a:lumOff val="-35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US" sz="3400" kern="1200"/>
        </a:p>
      </dsp:txBody>
      <dsp:txXfrm>
        <a:off x="9331615" y="2265606"/>
        <a:ext cx="415845" cy="568952"/>
      </dsp:txXfrm>
    </dsp:sp>
    <dsp:sp modelId="{918F9EC7-0400-46D7-96A7-EC17E23DECDB}">
      <dsp:nvSpPr>
        <dsp:cNvPr id="0" name=""/>
        <dsp:cNvSpPr/>
      </dsp:nvSpPr>
      <dsp:spPr>
        <a:xfrm>
          <a:off x="9916468" y="3640303"/>
          <a:ext cx="756083" cy="756083"/>
        </a:xfrm>
        <a:prstGeom prst="downArrow">
          <a:avLst>
            <a:gd name="adj1" fmla="val 55000"/>
            <a:gd name="adj2" fmla="val 45000"/>
          </a:avLst>
        </a:prstGeom>
        <a:solidFill>
          <a:schemeClr val="accent2">
            <a:tint val="40000"/>
            <a:alpha val="90000"/>
            <a:hueOff val="-9833447"/>
            <a:satOff val="-5766"/>
            <a:lumOff val="-718"/>
            <a:alphaOff val="0"/>
          </a:schemeClr>
        </a:solidFill>
        <a:ln w="15875" cap="rnd" cmpd="sng" algn="ctr">
          <a:solidFill>
            <a:schemeClr val="accent2">
              <a:tint val="40000"/>
              <a:alpha val="90000"/>
              <a:hueOff val="-9833447"/>
              <a:satOff val="-5766"/>
              <a:lumOff val="-71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US" sz="3400" kern="1200"/>
        </a:p>
      </dsp:txBody>
      <dsp:txXfrm>
        <a:off x="10086587" y="3640303"/>
        <a:ext cx="415845" cy="56895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D1CB9C-E572-4AF7-8BBF-E5417C78C9CD}">
      <dsp:nvSpPr>
        <dsp:cNvPr id="0" name=""/>
        <dsp:cNvSpPr/>
      </dsp:nvSpPr>
      <dsp:spPr>
        <a:xfrm>
          <a:off x="0" y="0"/>
          <a:ext cx="10820398" cy="103253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7CBC807-2B5B-496C-B4BE-0D3B541845C6}">
      <dsp:nvSpPr>
        <dsp:cNvPr id="0" name=""/>
        <dsp:cNvSpPr/>
      </dsp:nvSpPr>
      <dsp:spPr>
        <a:xfrm>
          <a:off x="312340" y="232760"/>
          <a:ext cx="567891" cy="56789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B30A0135-9D25-4860-A122-374A593D58BB}">
      <dsp:nvSpPr>
        <dsp:cNvPr id="0" name=""/>
        <dsp:cNvSpPr/>
      </dsp:nvSpPr>
      <dsp:spPr>
        <a:xfrm>
          <a:off x="1192572" y="441"/>
          <a:ext cx="9627826" cy="10325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9276" tIns="109276" rIns="109276" bIns="109276" numCol="1" spcCol="1270" anchor="ctr" anchorCtr="0">
          <a:noAutofit/>
        </a:bodyPr>
        <a:lstStyle/>
        <a:p>
          <a:pPr marL="0" lvl="0" indent="0" algn="l" defTabSz="800100">
            <a:lnSpc>
              <a:spcPct val="100000"/>
            </a:lnSpc>
            <a:spcBef>
              <a:spcPct val="0"/>
            </a:spcBef>
            <a:spcAft>
              <a:spcPct val="35000"/>
            </a:spcAft>
            <a:buNone/>
          </a:pPr>
          <a:r>
            <a:rPr lang="en-US" sz="1800" kern="1200" dirty="0" err="1"/>
            <a:t>Osmington</a:t>
          </a:r>
          <a:r>
            <a:rPr lang="en-US" sz="1800" kern="1200" dirty="0"/>
            <a:t> Bay Camp Talk is set for September 18th @ 3.20pm. Until then, please let your child know that it is so much fun and that they will be with friends in their room! </a:t>
          </a:r>
        </a:p>
      </dsp:txBody>
      <dsp:txXfrm>
        <a:off x="1192572" y="441"/>
        <a:ext cx="9627826" cy="1032530"/>
      </dsp:txXfrm>
    </dsp:sp>
    <dsp:sp modelId="{297B96DE-A2AF-4AE8-B866-1CCB85688B55}">
      <dsp:nvSpPr>
        <dsp:cNvPr id="0" name=""/>
        <dsp:cNvSpPr/>
      </dsp:nvSpPr>
      <dsp:spPr>
        <a:xfrm>
          <a:off x="0" y="1220478"/>
          <a:ext cx="10820398" cy="103253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5C3C7C8-EF4C-4C97-892F-0AAC71FBE5AB}">
      <dsp:nvSpPr>
        <dsp:cNvPr id="0" name=""/>
        <dsp:cNvSpPr/>
      </dsp:nvSpPr>
      <dsp:spPr>
        <a:xfrm>
          <a:off x="312340" y="1523423"/>
          <a:ext cx="567891" cy="56789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D63F195-7826-4708-860E-8910CDD7F62D}">
      <dsp:nvSpPr>
        <dsp:cNvPr id="0" name=""/>
        <dsp:cNvSpPr/>
      </dsp:nvSpPr>
      <dsp:spPr>
        <a:xfrm>
          <a:off x="1192572" y="1291103"/>
          <a:ext cx="9627826" cy="10325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9276" tIns="109276" rIns="109276" bIns="109276" numCol="1" spcCol="1270" anchor="ctr" anchorCtr="0">
          <a:noAutofit/>
        </a:bodyPr>
        <a:lstStyle/>
        <a:p>
          <a:pPr marL="0" lvl="0" indent="0" algn="l" defTabSz="800100">
            <a:lnSpc>
              <a:spcPct val="100000"/>
            </a:lnSpc>
            <a:spcBef>
              <a:spcPct val="0"/>
            </a:spcBef>
            <a:spcAft>
              <a:spcPct val="35000"/>
            </a:spcAft>
            <a:buNone/>
          </a:pPr>
          <a:r>
            <a:rPr lang="en-US" sz="1800" kern="1200" dirty="0"/>
            <a:t>T@3 – Friday 14</a:t>
          </a:r>
          <a:r>
            <a:rPr lang="en-US" sz="1800" kern="1200" baseline="30000" dirty="0"/>
            <a:t>th</a:t>
          </a:r>
          <a:r>
            <a:rPr lang="en-US" sz="1800" kern="1200" dirty="0"/>
            <a:t> November</a:t>
          </a:r>
        </a:p>
      </dsp:txBody>
      <dsp:txXfrm>
        <a:off x="1192572" y="1291103"/>
        <a:ext cx="9627826" cy="1032530"/>
      </dsp:txXfrm>
    </dsp:sp>
    <dsp:sp modelId="{CF5AE709-9F66-4EF0-9F2C-019E577B6A45}">
      <dsp:nvSpPr>
        <dsp:cNvPr id="0" name=""/>
        <dsp:cNvSpPr/>
      </dsp:nvSpPr>
      <dsp:spPr>
        <a:xfrm>
          <a:off x="0" y="2340474"/>
          <a:ext cx="10820398" cy="103253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5760A0C-10D0-498F-B49E-5FDFDBF4C672}">
      <dsp:nvSpPr>
        <dsp:cNvPr id="0" name=""/>
        <dsp:cNvSpPr/>
      </dsp:nvSpPr>
      <dsp:spPr>
        <a:xfrm>
          <a:off x="312340" y="2814085"/>
          <a:ext cx="567891" cy="56789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E0E275A8-EF01-42C4-B7A3-189F54E84034}">
      <dsp:nvSpPr>
        <dsp:cNvPr id="0" name=""/>
        <dsp:cNvSpPr/>
      </dsp:nvSpPr>
      <dsp:spPr>
        <a:xfrm>
          <a:off x="1192572" y="2581766"/>
          <a:ext cx="9627826" cy="10325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9276" tIns="109276" rIns="109276" bIns="109276" numCol="1" spcCol="1270" anchor="ctr" anchorCtr="0">
          <a:noAutofit/>
        </a:bodyPr>
        <a:lstStyle/>
        <a:p>
          <a:pPr marL="0" lvl="0" indent="0" algn="l" defTabSz="800100">
            <a:lnSpc>
              <a:spcPct val="100000"/>
            </a:lnSpc>
            <a:spcBef>
              <a:spcPct val="0"/>
            </a:spcBef>
            <a:spcAft>
              <a:spcPct val="35000"/>
            </a:spcAft>
            <a:buNone/>
          </a:pPr>
          <a:r>
            <a:rPr lang="en-US" sz="1800" kern="1200" dirty="0"/>
            <a:t>Parents Evenings – week beginning 10t</a:t>
          </a:r>
          <a:r>
            <a:rPr lang="en-US" sz="1800" kern="1200" baseline="30000" dirty="0"/>
            <a:t>h</a:t>
          </a:r>
          <a:r>
            <a:rPr lang="en-US" sz="1800" kern="1200" dirty="0"/>
            <a:t> November.</a:t>
          </a:r>
        </a:p>
      </dsp:txBody>
      <dsp:txXfrm>
        <a:off x="1192572" y="2581766"/>
        <a:ext cx="9627826" cy="103253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D404BB-8315-47FB-946A-5EE4E6C32711}" type="datetimeFigureOut">
              <a:rPr lang="en-US" smtClean="0"/>
              <a:t>9/11/2025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9BE1F3-9E9F-4BB7-B664-2823CB250D2B}" type="slidenum">
              <a:rPr lang="en-US" smtClean="0"/>
              <a:t>‹#›</a:t>
            </a:fld>
            <a:endParaRPr lang="en-US"/>
          </a:p>
        </p:txBody>
      </p:sp>
    </p:spTree>
    <p:extLst>
      <p:ext uri="{BB962C8B-B14F-4D97-AF65-F5344CB8AC3E}">
        <p14:creationId xmlns:p14="http://schemas.microsoft.com/office/powerpoint/2010/main" val="33948125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2345051-2045-45DA-935E-2E3CA1A69ADC}" type="datetimeFigureOut">
              <a:rPr lang="en-US" smtClean="0"/>
              <a:t>9/11/2025</a:t>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277003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345051-2045-45DA-935E-2E3CA1A69ADC}" type="datetimeFigureOut">
              <a:rPr lang="en-US" smtClean="0"/>
              <a:t>9/11/2025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2371396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345051-2045-45DA-935E-2E3CA1A69ADC}" type="datetimeFigureOut">
              <a:rPr lang="en-US" smtClean="0"/>
              <a:t>9/11/2025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7460903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2345051-2045-45DA-935E-2E3CA1A69ADC}" type="datetimeFigureOut">
              <a:rPr lang="en-US" smtClean="0"/>
              <a:t>9/11/2025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8003277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2345051-2045-45DA-935E-2E3CA1A69ADC}" type="datetimeFigureOut">
              <a:rPr lang="en-US" smtClean="0"/>
              <a:t>9/11/2025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9030069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2345051-2045-45DA-935E-2E3CA1A69ADC}" type="datetimeFigureOut">
              <a:rPr lang="en-US" smtClean="0"/>
              <a:t>9/11/2025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7308732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2345051-2045-45DA-935E-2E3CA1A69ADC}" type="datetimeFigureOut">
              <a:rPr lang="en-US" smtClean="0"/>
              <a:t>9/11/2025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1638939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2345051-2045-45DA-935E-2E3CA1A69ADC}" type="datetimeFigureOut">
              <a:rPr lang="en-US" smtClean="0"/>
              <a:t>9/11/2025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40595478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2345051-2045-45DA-935E-2E3CA1A69ADC}" type="datetimeFigureOut">
              <a:rPr lang="en-US" smtClean="0"/>
              <a:t>9/11/2025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3228860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72345051-2045-45DA-935E-2E3CA1A69ADC}" type="datetimeFigureOut">
              <a:rPr lang="en-US" smtClean="0"/>
              <a:t>9/11/2025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14626385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345051-2045-45DA-935E-2E3CA1A69ADC}" type="datetimeFigureOut">
              <a:rPr lang="en-US" smtClean="0"/>
              <a:t>9/11/2025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7290362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345051-2045-45DA-935E-2E3CA1A69ADC}" type="datetimeFigureOut">
              <a:rPr lang="en-US" smtClean="0"/>
              <a:t>9/11/2025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3339395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345051-2045-45DA-935E-2E3CA1A69ADC}" type="datetimeFigureOut">
              <a:rPr lang="en-US" smtClean="0"/>
              <a:t>9/11/2025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1510709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345051-2045-45DA-935E-2E3CA1A69ADC}" type="datetimeFigureOut">
              <a:rPr lang="en-US" smtClean="0"/>
              <a:t>9/11/2025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3211274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345051-2045-45DA-935E-2E3CA1A69ADC}" type="datetimeFigureOut">
              <a:rPr lang="en-US" smtClean="0"/>
              <a:t>9/11/2025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8716622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345051-2045-45DA-935E-2E3CA1A69ADC}" type="datetimeFigureOut">
              <a:rPr lang="en-US" smtClean="0"/>
              <a:t>9/11/2025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302974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345051-2045-45DA-935E-2E3CA1A69ADC}" type="datetimeFigureOut">
              <a:rPr lang="en-US" smtClean="0"/>
              <a:t>9/11/2025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993950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3DB38-0F59-4553-918D-868CF6ACB38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78C1CCC-027D-4F47-BA60-BDB3BD50400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44936BC-4330-4521-A20A-57DFF76409E4}"/>
              </a:ext>
            </a:extLst>
          </p:cNvPr>
          <p:cNvSpPr>
            <a:spLocks noGrp="1"/>
          </p:cNvSpPr>
          <p:nvPr>
            <p:ph type="dt" sz="half" idx="10"/>
          </p:nvPr>
        </p:nvSpPr>
        <p:spPr/>
        <p:txBody>
          <a:bodyPr/>
          <a:lstStyle/>
          <a:p>
            <a:fld id="{B01A7E1E-8476-4BAA-8005-490CD3F5DAB7}" type="datetimeFigureOut">
              <a:rPr lang="en-GB" smtClean="0"/>
              <a:t>11/09/2025</a:t>
            </a:fld>
            <a:endParaRPr lang="en-GB"/>
          </a:p>
        </p:txBody>
      </p:sp>
      <p:sp>
        <p:nvSpPr>
          <p:cNvPr id="5" name="Footer Placeholder 4">
            <a:extLst>
              <a:ext uri="{FF2B5EF4-FFF2-40B4-BE49-F238E27FC236}">
                <a16:creationId xmlns:a16="http://schemas.microsoft.com/office/drawing/2014/main" id="{25AD208E-745C-4650-98BF-4F3387BA31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AB0A16-8343-47A8-BBFF-1658F299C7D2}"/>
              </a:ext>
            </a:extLst>
          </p:cNvPr>
          <p:cNvSpPr>
            <a:spLocks noGrp="1"/>
          </p:cNvSpPr>
          <p:nvPr>
            <p:ph type="sldNum" sz="quarter" idx="12"/>
          </p:nvPr>
        </p:nvSpPr>
        <p:spPr/>
        <p:txBody>
          <a:bodyPr/>
          <a:lstStyle/>
          <a:p>
            <a:fld id="{378F2672-4C3E-4056-B5E3-29F36511A40E}" type="slidenum">
              <a:rPr lang="en-GB" smtClean="0"/>
              <a:t>‹#›</a:t>
            </a:fld>
            <a:endParaRPr lang="en-GB"/>
          </a:p>
        </p:txBody>
      </p:sp>
    </p:spTree>
    <p:extLst>
      <p:ext uri="{BB962C8B-B14F-4D97-AF65-F5344CB8AC3E}">
        <p14:creationId xmlns:p14="http://schemas.microsoft.com/office/powerpoint/2010/main" val="37651292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14A35D-0DD4-4014-AC2C-B40ECC3DEEC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8541A53-76D9-4D4E-A789-77A054D439A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E66AE48-C122-4691-992B-24E4C0E06D16}"/>
              </a:ext>
            </a:extLst>
          </p:cNvPr>
          <p:cNvSpPr>
            <a:spLocks noGrp="1"/>
          </p:cNvSpPr>
          <p:nvPr>
            <p:ph type="dt" sz="half" idx="10"/>
          </p:nvPr>
        </p:nvSpPr>
        <p:spPr/>
        <p:txBody>
          <a:bodyPr/>
          <a:lstStyle/>
          <a:p>
            <a:fld id="{B01A7E1E-8476-4BAA-8005-490CD3F5DAB7}" type="datetimeFigureOut">
              <a:rPr lang="en-GB" smtClean="0"/>
              <a:t>11/09/2025</a:t>
            </a:fld>
            <a:endParaRPr lang="en-GB"/>
          </a:p>
        </p:txBody>
      </p:sp>
      <p:sp>
        <p:nvSpPr>
          <p:cNvPr id="5" name="Footer Placeholder 4">
            <a:extLst>
              <a:ext uri="{FF2B5EF4-FFF2-40B4-BE49-F238E27FC236}">
                <a16:creationId xmlns:a16="http://schemas.microsoft.com/office/drawing/2014/main" id="{3A28B4BC-D54B-4E0B-980D-D598D92BC0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40F6EC-3665-4FCC-8297-4C058934A1F7}"/>
              </a:ext>
            </a:extLst>
          </p:cNvPr>
          <p:cNvSpPr>
            <a:spLocks noGrp="1"/>
          </p:cNvSpPr>
          <p:nvPr>
            <p:ph type="sldNum" sz="quarter" idx="12"/>
          </p:nvPr>
        </p:nvSpPr>
        <p:spPr/>
        <p:txBody>
          <a:bodyPr/>
          <a:lstStyle/>
          <a:p>
            <a:fld id="{378F2672-4C3E-4056-B5E3-29F36511A40E}" type="slidenum">
              <a:rPr lang="en-GB" smtClean="0"/>
              <a:t>‹#›</a:t>
            </a:fld>
            <a:endParaRPr lang="en-GB"/>
          </a:p>
        </p:txBody>
      </p:sp>
    </p:spTree>
    <p:extLst>
      <p:ext uri="{BB962C8B-B14F-4D97-AF65-F5344CB8AC3E}">
        <p14:creationId xmlns:p14="http://schemas.microsoft.com/office/powerpoint/2010/main" val="100376986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1E8B8D-0AA4-41E5-99C2-2EC04AFCAAD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0F68414-070A-4E11-A592-B1AFA2477F3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0DF3265-52BD-4EF2-91E7-9CABCA5FB344}"/>
              </a:ext>
            </a:extLst>
          </p:cNvPr>
          <p:cNvSpPr>
            <a:spLocks noGrp="1"/>
          </p:cNvSpPr>
          <p:nvPr>
            <p:ph type="dt" sz="half" idx="10"/>
          </p:nvPr>
        </p:nvSpPr>
        <p:spPr/>
        <p:txBody>
          <a:bodyPr/>
          <a:lstStyle/>
          <a:p>
            <a:fld id="{B01A7E1E-8476-4BAA-8005-490CD3F5DAB7}" type="datetimeFigureOut">
              <a:rPr lang="en-GB" smtClean="0"/>
              <a:t>11/09/2025</a:t>
            </a:fld>
            <a:endParaRPr lang="en-GB"/>
          </a:p>
        </p:txBody>
      </p:sp>
      <p:sp>
        <p:nvSpPr>
          <p:cNvPr id="5" name="Footer Placeholder 4">
            <a:extLst>
              <a:ext uri="{FF2B5EF4-FFF2-40B4-BE49-F238E27FC236}">
                <a16:creationId xmlns:a16="http://schemas.microsoft.com/office/drawing/2014/main" id="{0DE13782-8A06-4CD5-AB8B-7C939E18AA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B19A094-70C9-4A51-95D3-CFAF64637542}"/>
              </a:ext>
            </a:extLst>
          </p:cNvPr>
          <p:cNvSpPr>
            <a:spLocks noGrp="1"/>
          </p:cNvSpPr>
          <p:nvPr>
            <p:ph type="sldNum" sz="quarter" idx="12"/>
          </p:nvPr>
        </p:nvSpPr>
        <p:spPr/>
        <p:txBody>
          <a:bodyPr/>
          <a:lstStyle/>
          <a:p>
            <a:fld id="{378F2672-4C3E-4056-B5E3-29F36511A40E}" type="slidenum">
              <a:rPr lang="en-GB" smtClean="0"/>
              <a:t>‹#›</a:t>
            </a:fld>
            <a:endParaRPr lang="en-GB"/>
          </a:p>
        </p:txBody>
      </p:sp>
    </p:spTree>
    <p:extLst>
      <p:ext uri="{BB962C8B-B14F-4D97-AF65-F5344CB8AC3E}">
        <p14:creationId xmlns:p14="http://schemas.microsoft.com/office/powerpoint/2010/main" val="14444762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DC5EA-311C-4FE3-9CA8-8F5C66E1EE2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0B93BFA-B50F-4545-AA86-6C254634941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5E793D4-51B6-417E-A540-22BAFA07CA8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D5C0AC4-232B-4A97-9399-5779C4D513E2}"/>
              </a:ext>
            </a:extLst>
          </p:cNvPr>
          <p:cNvSpPr>
            <a:spLocks noGrp="1"/>
          </p:cNvSpPr>
          <p:nvPr>
            <p:ph type="dt" sz="half" idx="10"/>
          </p:nvPr>
        </p:nvSpPr>
        <p:spPr/>
        <p:txBody>
          <a:bodyPr/>
          <a:lstStyle/>
          <a:p>
            <a:fld id="{B01A7E1E-8476-4BAA-8005-490CD3F5DAB7}" type="datetimeFigureOut">
              <a:rPr lang="en-GB" smtClean="0"/>
              <a:t>11/09/2025</a:t>
            </a:fld>
            <a:endParaRPr lang="en-GB"/>
          </a:p>
        </p:txBody>
      </p:sp>
      <p:sp>
        <p:nvSpPr>
          <p:cNvPr id="6" name="Footer Placeholder 5">
            <a:extLst>
              <a:ext uri="{FF2B5EF4-FFF2-40B4-BE49-F238E27FC236}">
                <a16:creationId xmlns:a16="http://schemas.microsoft.com/office/drawing/2014/main" id="{70187F43-52AD-4E5C-B303-EBE55C521B8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21F51B9-3706-4C4C-895D-4095B20BA649}"/>
              </a:ext>
            </a:extLst>
          </p:cNvPr>
          <p:cNvSpPr>
            <a:spLocks noGrp="1"/>
          </p:cNvSpPr>
          <p:nvPr>
            <p:ph type="sldNum" sz="quarter" idx="12"/>
          </p:nvPr>
        </p:nvSpPr>
        <p:spPr/>
        <p:txBody>
          <a:bodyPr/>
          <a:lstStyle/>
          <a:p>
            <a:fld id="{378F2672-4C3E-4056-B5E3-29F36511A40E}" type="slidenum">
              <a:rPr lang="en-GB" smtClean="0"/>
              <a:t>‹#›</a:t>
            </a:fld>
            <a:endParaRPr lang="en-GB"/>
          </a:p>
        </p:txBody>
      </p:sp>
    </p:spTree>
    <p:extLst>
      <p:ext uri="{BB962C8B-B14F-4D97-AF65-F5344CB8AC3E}">
        <p14:creationId xmlns:p14="http://schemas.microsoft.com/office/powerpoint/2010/main" val="21341279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E11A62-A3EF-43AF-BF6B-AD41D534620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F3368FE-03A8-42A0-817F-FA7B2BBCB9D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A3FD0D5-67D9-4E75-9784-76B0EE7B98E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A8395A1-C04C-46A8-BA7F-11386A5FA66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2FD76B6-B880-4622-BA43-9FAE3634078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249DEA5-ED9E-45FE-9FC2-25B8C5671B99}"/>
              </a:ext>
            </a:extLst>
          </p:cNvPr>
          <p:cNvSpPr>
            <a:spLocks noGrp="1"/>
          </p:cNvSpPr>
          <p:nvPr>
            <p:ph type="dt" sz="half" idx="10"/>
          </p:nvPr>
        </p:nvSpPr>
        <p:spPr/>
        <p:txBody>
          <a:bodyPr/>
          <a:lstStyle/>
          <a:p>
            <a:fld id="{B01A7E1E-8476-4BAA-8005-490CD3F5DAB7}" type="datetimeFigureOut">
              <a:rPr lang="en-GB" smtClean="0"/>
              <a:t>11/09/2025</a:t>
            </a:fld>
            <a:endParaRPr lang="en-GB"/>
          </a:p>
        </p:txBody>
      </p:sp>
      <p:sp>
        <p:nvSpPr>
          <p:cNvPr id="8" name="Footer Placeholder 7">
            <a:extLst>
              <a:ext uri="{FF2B5EF4-FFF2-40B4-BE49-F238E27FC236}">
                <a16:creationId xmlns:a16="http://schemas.microsoft.com/office/drawing/2014/main" id="{1302D7E3-54C0-4DCB-BBC1-FAC8968AB23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978D5D2-6C68-4925-B6E1-4DC1BA367999}"/>
              </a:ext>
            </a:extLst>
          </p:cNvPr>
          <p:cNvSpPr>
            <a:spLocks noGrp="1"/>
          </p:cNvSpPr>
          <p:nvPr>
            <p:ph type="sldNum" sz="quarter" idx="12"/>
          </p:nvPr>
        </p:nvSpPr>
        <p:spPr/>
        <p:txBody>
          <a:bodyPr/>
          <a:lstStyle/>
          <a:p>
            <a:fld id="{378F2672-4C3E-4056-B5E3-29F36511A40E}" type="slidenum">
              <a:rPr lang="en-GB" smtClean="0"/>
              <a:t>‹#›</a:t>
            </a:fld>
            <a:endParaRPr lang="en-GB"/>
          </a:p>
        </p:txBody>
      </p:sp>
    </p:spTree>
    <p:extLst>
      <p:ext uri="{BB962C8B-B14F-4D97-AF65-F5344CB8AC3E}">
        <p14:creationId xmlns:p14="http://schemas.microsoft.com/office/powerpoint/2010/main" val="6206934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0BCDC3-9842-43A2-B046-0F12F5C1BB8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9EC26C0-CCA6-4CE0-9EE2-BAF9F7F87AEC}"/>
              </a:ext>
            </a:extLst>
          </p:cNvPr>
          <p:cNvSpPr>
            <a:spLocks noGrp="1"/>
          </p:cNvSpPr>
          <p:nvPr>
            <p:ph type="dt" sz="half" idx="10"/>
          </p:nvPr>
        </p:nvSpPr>
        <p:spPr/>
        <p:txBody>
          <a:bodyPr/>
          <a:lstStyle/>
          <a:p>
            <a:fld id="{B01A7E1E-8476-4BAA-8005-490CD3F5DAB7}" type="datetimeFigureOut">
              <a:rPr lang="en-GB" smtClean="0"/>
              <a:t>11/09/2025</a:t>
            </a:fld>
            <a:endParaRPr lang="en-GB"/>
          </a:p>
        </p:txBody>
      </p:sp>
      <p:sp>
        <p:nvSpPr>
          <p:cNvPr id="4" name="Footer Placeholder 3">
            <a:extLst>
              <a:ext uri="{FF2B5EF4-FFF2-40B4-BE49-F238E27FC236}">
                <a16:creationId xmlns:a16="http://schemas.microsoft.com/office/drawing/2014/main" id="{E8270F2A-7000-4561-8F78-C69219689CA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AAA1308-3E3E-4625-8EAC-2B86D93353F4}"/>
              </a:ext>
            </a:extLst>
          </p:cNvPr>
          <p:cNvSpPr>
            <a:spLocks noGrp="1"/>
          </p:cNvSpPr>
          <p:nvPr>
            <p:ph type="sldNum" sz="quarter" idx="12"/>
          </p:nvPr>
        </p:nvSpPr>
        <p:spPr/>
        <p:txBody>
          <a:bodyPr/>
          <a:lstStyle/>
          <a:p>
            <a:fld id="{378F2672-4C3E-4056-B5E3-29F36511A40E}" type="slidenum">
              <a:rPr lang="en-GB" smtClean="0"/>
              <a:t>‹#›</a:t>
            </a:fld>
            <a:endParaRPr lang="en-GB"/>
          </a:p>
        </p:txBody>
      </p:sp>
    </p:spTree>
    <p:extLst>
      <p:ext uri="{BB962C8B-B14F-4D97-AF65-F5344CB8AC3E}">
        <p14:creationId xmlns:p14="http://schemas.microsoft.com/office/powerpoint/2010/main" val="2327278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362B06F-A95A-4FE4-8B2B-5343013B8956}"/>
              </a:ext>
            </a:extLst>
          </p:cNvPr>
          <p:cNvSpPr>
            <a:spLocks noGrp="1"/>
          </p:cNvSpPr>
          <p:nvPr>
            <p:ph type="dt" sz="half" idx="10"/>
          </p:nvPr>
        </p:nvSpPr>
        <p:spPr/>
        <p:txBody>
          <a:bodyPr/>
          <a:lstStyle/>
          <a:p>
            <a:fld id="{B01A7E1E-8476-4BAA-8005-490CD3F5DAB7}" type="datetimeFigureOut">
              <a:rPr lang="en-GB" smtClean="0"/>
              <a:t>11/09/2025</a:t>
            </a:fld>
            <a:endParaRPr lang="en-GB"/>
          </a:p>
        </p:txBody>
      </p:sp>
      <p:sp>
        <p:nvSpPr>
          <p:cNvPr id="3" name="Footer Placeholder 2">
            <a:extLst>
              <a:ext uri="{FF2B5EF4-FFF2-40B4-BE49-F238E27FC236}">
                <a16:creationId xmlns:a16="http://schemas.microsoft.com/office/drawing/2014/main" id="{E6BF1F5F-8490-487D-BE26-C0D96C97316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A68C294-E7F8-450C-A7CE-7330B8176B54}"/>
              </a:ext>
            </a:extLst>
          </p:cNvPr>
          <p:cNvSpPr>
            <a:spLocks noGrp="1"/>
          </p:cNvSpPr>
          <p:nvPr>
            <p:ph type="sldNum" sz="quarter" idx="12"/>
          </p:nvPr>
        </p:nvSpPr>
        <p:spPr/>
        <p:txBody>
          <a:bodyPr/>
          <a:lstStyle/>
          <a:p>
            <a:fld id="{378F2672-4C3E-4056-B5E3-29F36511A40E}" type="slidenum">
              <a:rPr lang="en-GB" smtClean="0"/>
              <a:t>‹#›</a:t>
            </a:fld>
            <a:endParaRPr lang="en-GB"/>
          </a:p>
        </p:txBody>
      </p:sp>
    </p:spTree>
    <p:extLst>
      <p:ext uri="{BB962C8B-B14F-4D97-AF65-F5344CB8AC3E}">
        <p14:creationId xmlns:p14="http://schemas.microsoft.com/office/powerpoint/2010/main" val="345326304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7FF214-9D51-4B6A-BA55-6664BF8CCBD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C9165FE-C4E9-4FC0-BB0D-10BAB0BC5F7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103FC1C-9F3F-4A4B-843E-73782B358E0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C7F6445-8A6B-4D96-AE0B-A5BDEB54625F}"/>
              </a:ext>
            </a:extLst>
          </p:cNvPr>
          <p:cNvSpPr>
            <a:spLocks noGrp="1"/>
          </p:cNvSpPr>
          <p:nvPr>
            <p:ph type="dt" sz="half" idx="10"/>
          </p:nvPr>
        </p:nvSpPr>
        <p:spPr/>
        <p:txBody>
          <a:bodyPr/>
          <a:lstStyle/>
          <a:p>
            <a:fld id="{B01A7E1E-8476-4BAA-8005-490CD3F5DAB7}" type="datetimeFigureOut">
              <a:rPr lang="en-GB" smtClean="0"/>
              <a:t>11/09/2025</a:t>
            </a:fld>
            <a:endParaRPr lang="en-GB"/>
          </a:p>
        </p:txBody>
      </p:sp>
      <p:sp>
        <p:nvSpPr>
          <p:cNvPr id="6" name="Footer Placeholder 5">
            <a:extLst>
              <a:ext uri="{FF2B5EF4-FFF2-40B4-BE49-F238E27FC236}">
                <a16:creationId xmlns:a16="http://schemas.microsoft.com/office/drawing/2014/main" id="{C92EA7D8-C9D6-4532-8D92-BA1E9F7BD45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F36B73B-2FBE-46CF-B907-7D678019D50A}"/>
              </a:ext>
            </a:extLst>
          </p:cNvPr>
          <p:cNvSpPr>
            <a:spLocks noGrp="1"/>
          </p:cNvSpPr>
          <p:nvPr>
            <p:ph type="sldNum" sz="quarter" idx="12"/>
          </p:nvPr>
        </p:nvSpPr>
        <p:spPr/>
        <p:txBody>
          <a:bodyPr/>
          <a:lstStyle/>
          <a:p>
            <a:fld id="{378F2672-4C3E-4056-B5E3-29F36511A40E}" type="slidenum">
              <a:rPr lang="en-GB" smtClean="0"/>
              <a:t>‹#›</a:t>
            </a:fld>
            <a:endParaRPr lang="en-GB"/>
          </a:p>
        </p:txBody>
      </p:sp>
    </p:spTree>
    <p:extLst>
      <p:ext uri="{BB962C8B-B14F-4D97-AF65-F5344CB8AC3E}">
        <p14:creationId xmlns:p14="http://schemas.microsoft.com/office/powerpoint/2010/main" val="239517599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E00F56-F940-413B-AC57-00B2ED08514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7104BD2-5B61-4DAF-9E19-A0730EBE88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BC1422D-0A92-41BD-A2C5-D7F8FE54C6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F3CC4FB-9EF5-44EC-9694-B58DA3BA7F48}"/>
              </a:ext>
            </a:extLst>
          </p:cNvPr>
          <p:cNvSpPr>
            <a:spLocks noGrp="1"/>
          </p:cNvSpPr>
          <p:nvPr>
            <p:ph type="dt" sz="half" idx="10"/>
          </p:nvPr>
        </p:nvSpPr>
        <p:spPr/>
        <p:txBody>
          <a:bodyPr/>
          <a:lstStyle/>
          <a:p>
            <a:fld id="{B01A7E1E-8476-4BAA-8005-490CD3F5DAB7}" type="datetimeFigureOut">
              <a:rPr lang="en-GB" smtClean="0"/>
              <a:t>11/09/2025</a:t>
            </a:fld>
            <a:endParaRPr lang="en-GB"/>
          </a:p>
        </p:txBody>
      </p:sp>
      <p:sp>
        <p:nvSpPr>
          <p:cNvPr id="6" name="Footer Placeholder 5">
            <a:extLst>
              <a:ext uri="{FF2B5EF4-FFF2-40B4-BE49-F238E27FC236}">
                <a16:creationId xmlns:a16="http://schemas.microsoft.com/office/drawing/2014/main" id="{68BEB9DB-65C3-4422-A3D0-1CBAA28E30B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A8609DB-710B-4118-98D9-FED46D4E0E5A}"/>
              </a:ext>
            </a:extLst>
          </p:cNvPr>
          <p:cNvSpPr>
            <a:spLocks noGrp="1"/>
          </p:cNvSpPr>
          <p:nvPr>
            <p:ph type="sldNum" sz="quarter" idx="12"/>
          </p:nvPr>
        </p:nvSpPr>
        <p:spPr/>
        <p:txBody>
          <a:bodyPr/>
          <a:lstStyle/>
          <a:p>
            <a:fld id="{378F2672-4C3E-4056-B5E3-29F36511A40E}" type="slidenum">
              <a:rPr lang="en-GB" smtClean="0"/>
              <a:t>‹#›</a:t>
            </a:fld>
            <a:endParaRPr lang="en-GB"/>
          </a:p>
        </p:txBody>
      </p:sp>
    </p:spTree>
    <p:extLst>
      <p:ext uri="{BB962C8B-B14F-4D97-AF65-F5344CB8AC3E}">
        <p14:creationId xmlns:p14="http://schemas.microsoft.com/office/powerpoint/2010/main" val="11121677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790A9C-0B22-44C9-B153-BDC4DE6BF21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04591DB-CFBF-4D48-A8D9-18DEE1B1AAD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2A9BD1-50AA-422C-9EB0-C88A5EB6B4C8}"/>
              </a:ext>
            </a:extLst>
          </p:cNvPr>
          <p:cNvSpPr>
            <a:spLocks noGrp="1"/>
          </p:cNvSpPr>
          <p:nvPr>
            <p:ph type="dt" sz="half" idx="10"/>
          </p:nvPr>
        </p:nvSpPr>
        <p:spPr/>
        <p:txBody>
          <a:bodyPr/>
          <a:lstStyle/>
          <a:p>
            <a:fld id="{B01A7E1E-8476-4BAA-8005-490CD3F5DAB7}" type="datetimeFigureOut">
              <a:rPr lang="en-GB" smtClean="0"/>
              <a:t>11/09/2025</a:t>
            </a:fld>
            <a:endParaRPr lang="en-GB"/>
          </a:p>
        </p:txBody>
      </p:sp>
      <p:sp>
        <p:nvSpPr>
          <p:cNvPr id="5" name="Footer Placeholder 4">
            <a:extLst>
              <a:ext uri="{FF2B5EF4-FFF2-40B4-BE49-F238E27FC236}">
                <a16:creationId xmlns:a16="http://schemas.microsoft.com/office/drawing/2014/main" id="{8ABD5788-6720-4D31-BE6A-C759BD0CC52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793601-25F6-4686-9043-EBF53BCFE7FE}"/>
              </a:ext>
            </a:extLst>
          </p:cNvPr>
          <p:cNvSpPr>
            <a:spLocks noGrp="1"/>
          </p:cNvSpPr>
          <p:nvPr>
            <p:ph type="sldNum" sz="quarter" idx="12"/>
          </p:nvPr>
        </p:nvSpPr>
        <p:spPr/>
        <p:txBody>
          <a:bodyPr/>
          <a:lstStyle/>
          <a:p>
            <a:fld id="{378F2672-4C3E-4056-B5E3-29F36511A40E}" type="slidenum">
              <a:rPr lang="en-GB" smtClean="0"/>
              <a:t>‹#›</a:t>
            </a:fld>
            <a:endParaRPr lang="en-GB"/>
          </a:p>
        </p:txBody>
      </p:sp>
    </p:spTree>
    <p:extLst>
      <p:ext uri="{BB962C8B-B14F-4D97-AF65-F5344CB8AC3E}">
        <p14:creationId xmlns:p14="http://schemas.microsoft.com/office/powerpoint/2010/main" val="201171035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9ED3038-BEB3-4F9A-8CAD-059388810EB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8D3C7B5-C0EF-4A7D-9A4B-A9F32F67C0B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3D2025-A497-490F-AF4B-19DF484469C6}"/>
              </a:ext>
            </a:extLst>
          </p:cNvPr>
          <p:cNvSpPr>
            <a:spLocks noGrp="1"/>
          </p:cNvSpPr>
          <p:nvPr>
            <p:ph type="dt" sz="half" idx="10"/>
          </p:nvPr>
        </p:nvSpPr>
        <p:spPr/>
        <p:txBody>
          <a:bodyPr/>
          <a:lstStyle/>
          <a:p>
            <a:fld id="{B01A7E1E-8476-4BAA-8005-490CD3F5DAB7}" type="datetimeFigureOut">
              <a:rPr lang="en-GB" smtClean="0"/>
              <a:t>11/09/2025</a:t>
            </a:fld>
            <a:endParaRPr lang="en-GB"/>
          </a:p>
        </p:txBody>
      </p:sp>
      <p:sp>
        <p:nvSpPr>
          <p:cNvPr id="5" name="Footer Placeholder 4">
            <a:extLst>
              <a:ext uri="{FF2B5EF4-FFF2-40B4-BE49-F238E27FC236}">
                <a16:creationId xmlns:a16="http://schemas.microsoft.com/office/drawing/2014/main" id="{AFDF53A4-4E96-4511-84E9-58B7A42CEE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BF401D-1E5F-4B7B-9BD8-BA770F874BB3}"/>
              </a:ext>
            </a:extLst>
          </p:cNvPr>
          <p:cNvSpPr>
            <a:spLocks noGrp="1"/>
          </p:cNvSpPr>
          <p:nvPr>
            <p:ph type="sldNum" sz="quarter" idx="12"/>
          </p:nvPr>
        </p:nvSpPr>
        <p:spPr/>
        <p:txBody>
          <a:bodyPr/>
          <a:lstStyle/>
          <a:p>
            <a:fld id="{378F2672-4C3E-4056-B5E3-29F36511A40E}" type="slidenum">
              <a:rPr lang="en-GB" smtClean="0"/>
              <a:t>‹#›</a:t>
            </a:fld>
            <a:endParaRPr lang="en-GB"/>
          </a:p>
        </p:txBody>
      </p:sp>
    </p:spTree>
    <p:extLst>
      <p:ext uri="{BB962C8B-B14F-4D97-AF65-F5344CB8AC3E}">
        <p14:creationId xmlns:p14="http://schemas.microsoft.com/office/powerpoint/2010/main" val="302424468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420283"/>
            <a:ext cx="5181600" cy="980017"/>
          </a:xfrm>
        </p:spPr>
        <p:txBody>
          <a:bodyPr/>
          <a:lstStyle/>
          <a:p>
            <a:r>
              <a:rPr lang="en-US"/>
              <a:t>Click to edit Master title style</a:t>
            </a:r>
          </a:p>
        </p:txBody>
      </p:sp>
      <p:sp>
        <p:nvSpPr>
          <p:cNvPr id="3" name="Subtitle 2"/>
          <p:cNvSpPr>
            <a:spLocks noGrp="1"/>
          </p:cNvSpPr>
          <p:nvPr>
            <p:ph type="subTitle" idx="1"/>
          </p:nvPr>
        </p:nvSpPr>
        <p:spPr>
          <a:xfrm>
            <a:off x="914400" y="2590800"/>
            <a:ext cx="4267200" cy="1168400"/>
          </a:xfrm>
        </p:spPr>
        <p:txBody>
          <a:bodyPr/>
          <a:lstStyle>
            <a:lvl1pPr marL="0" indent="0" algn="ctr">
              <a:buNone/>
              <a:defRPr>
                <a:solidFill>
                  <a:schemeClr val="tx1">
                    <a:tint val="75000"/>
                  </a:schemeClr>
                </a:solidFill>
              </a:defRPr>
            </a:lvl1pPr>
            <a:lvl2pPr marL="304815" indent="0" algn="ctr">
              <a:buNone/>
              <a:defRPr>
                <a:solidFill>
                  <a:schemeClr val="tx1">
                    <a:tint val="75000"/>
                  </a:schemeClr>
                </a:solidFill>
              </a:defRPr>
            </a:lvl2pPr>
            <a:lvl3pPr marL="609630" indent="0" algn="ctr">
              <a:buNone/>
              <a:defRPr>
                <a:solidFill>
                  <a:schemeClr val="tx1">
                    <a:tint val="75000"/>
                  </a:schemeClr>
                </a:solidFill>
              </a:defRPr>
            </a:lvl3pPr>
            <a:lvl4pPr marL="914446" indent="0" algn="ctr">
              <a:buNone/>
              <a:defRPr>
                <a:solidFill>
                  <a:schemeClr val="tx1">
                    <a:tint val="75000"/>
                  </a:schemeClr>
                </a:solidFill>
              </a:defRPr>
            </a:lvl4pPr>
            <a:lvl5pPr marL="1219261" indent="0" algn="ctr">
              <a:buNone/>
              <a:defRPr>
                <a:solidFill>
                  <a:schemeClr val="tx1">
                    <a:tint val="75000"/>
                  </a:schemeClr>
                </a:solidFill>
              </a:defRPr>
            </a:lvl5pPr>
            <a:lvl6pPr marL="1524076" indent="0" algn="ctr">
              <a:buNone/>
              <a:defRPr>
                <a:solidFill>
                  <a:schemeClr val="tx1">
                    <a:tint val="75000"/>
                  </a:schemeClr>
                </a:solidFill>
              </a:defRPr>
            </a:lvl6pPr>
            <a:lvl7pPr marL="1828891" indent="0" algn="ctr">
              <a:buNone/>
              <a:defRPr>
                <a:solidFill>
                  <a:schemeClr val="tx1">
                    <a:tint val="75000"/>
                  </a:schemeClr>
                </a:solidFill>
              </a:defRPr>
            </a:lvl7pPr>
            <a:lvl8pPr marL="2133707" indent="0" algn="ctr">
              <a:buNone/>
              <a:defRPr>
                <a:solidFill>
                  <a:schemeClr val="tx1">
                    <a:tint val="75000"/>
                  </a:schemeClr>
                </a:solidFill>
              </a:defRPr>
            </a:lvl8pPr>
            <a:lvl9pPr marL="2438522"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26401585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10791012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81542" y="2937934"/>
            <a:ext cx="5181600" cy="908050"/>
          </a:xfrm>
        </p:spPr>
        <p:txBody>
          <a:bodyPr anchor="t"/>
          <a:lstStyle>
            <a:lvl1pPr algn="l">
              <a:defRPr sz="2667" b="1" cap="all"/>
            </a:lvl1pPr>
          </a:lstStyle>
          <a:p>
            <a:r>
              <a:rPr lang="en-US"/>
              <a:t>Click to edit Master title style</a:t>
            </a:r>
          </a:p>
        </p:txBody>
      </p:sp>
      <p:sp>
        <p:nvSpPr>
          <p:cNvPr id="3" name="Text Placeholder 2"/>
          <p:cNvSpPr>
            <a:spLocks noGrp="1"/>
          </p:cNvSpPr>
          <p:nvPr>
            <p:ph type="body" idx="1"/>
          </p:nvPr>
        </p:nvSpPr>
        <p:spPr>
          <a:xfrm>
            <a:off x="481542" y="1937809"/>
            <a:ext cx="5181600" cy="1000125"/>
          </a:xfrm>
        </p:spPr>
        <p:txBody>
          <a:bodyPr anchor="b"/>
          <a:lstStyle>
            <a:lvl1pPr marL="0" indent="0">
              <a:buNone/>
              <a:defRPr sz="1333">
                <a:solidFill>
                  <a:schemeClr val="tx1">
                    <a:tint val="75000"/>
                  </a:schemeClr>
                </a:solidFill>
              </a:defRPr>
            </a:lvl1pPr>
            <a:lvl2pPr marL="304815" indent="0">
              <a:buNone/>
              <a:defRPr sz="1200">
                <a:solidFill>
                  <a:schemeClr val="tx1">
                    <a:tint val="75000"/>
                  </a:schemeClr>
                </a:solidFill>
              </a:defRPr>
            </a:lvl2pPr>
            <a:lvl3pPr marL="609630" indent="0">
              <a:buNone/>
              <a:defRPr sz="1067">
                <a:solidFill>
                  <a:schemeClr val="tx1">
                    <a:tint val="75000"/>
                  </a:schemeClr>
                </a:solidFill>
              </a:defRPr>
            </a:lvl3pPr>
            <a:lvl4pPr marL="914446" indent="0">
              <a:buNone/>
              <a:defRPr sz="933">
                <a:solidFill>
                  <a:schemeClr val="tx1">
                    <a:tint val="75000"/>
                  </a:schemeClr>
                </a:solidFill>
              </a:defRPr>
            </a:lvl4pPr>
            <a:lvl5pPr marL="1219261" indent="0">
              <a:buNone/>
              <a:defRPr sz="933">
                <a:solidFill>
                  <a:schemeClr val="tx1">
                    <a:tint val="75000"/>
                  </a:schemeClr>
                </a:solidFill>
              </a:defRPr>
            </a:lvl5pPr>
            <a:lvl6pPr marL="1524076" indent="0">
              <a:buNone/>
              <a:defRPr sz="933">
                <a:solidFill>
                  <a:schemeClr val="tx1">
                    <a:tint val="75000"/>
                  </a:schemeClr>
                </a:solidFill>
              </a:defRPr>
            </a:lvl6pPr>
            <a:lvl7pPr marL="1828891" indent="0">
              <a:buNone/>
              <a:defRPr sz="933">
                <a:solidFill>
                  <a:schemeClr val="tx1">
                    <a:tint val="75000"/>
                  </a:schemeClr>
                </a:solidFill>
              </a:defRPr>
            </a:lvl7pPr>
            <a:lvl8pPr marL="2133707" indent="0">
              <a:buNone/>
              <a:defRPr sz="933">
                <a:solidFill>
                  <a:schemeClr val="tx1">
                    <a:tint val="75000"/>
                  </a:schemeClr>
                </a:solidFill>
              </a:defRPr>
            </a:lvl8pPr>
            <a:lvl9pPr marL="2438522" indent="0">
              <a:buNone/>
              <a:defRPr sz="93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66113641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4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098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539949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04800" y="1023409"/>
            <a:ext cx="2693459"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a:t>Click to edit Master text styles</a:t>
            </a:r>
          </a:p>
        </p:txBody>
      </p:sp>
      <p:sp>
        <p:nvSpPr>
          <p:cNvPr id="4" name="Content Placeholder 3"/>
          <p:cNvSpPr>
            <a:spLocks noGrp="1"/>
          </p:cNvSpPr>
          <p:nvPr>
            <p:ph sz="half" idx="2"/>
          </p:nvPr>
        </p:nvSpPr>
        <p:spPr>
          <a:xfrm>
            <a:off x="304800" y="1449917"/>
            <a:ext cx="2693459"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096684" y="1023409"/>
            <a:ext cx="2694517"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a:t>Click to edit Master text styles</a:t>
            </a:r>
          </a:p>
        </p:txBody>
      </p:sp>
      <p:sp>
        <p:nvSpPr>
          <p:cNvPr id="6" name="Content Placeholder 5"/>
          <p:cNvSpPr>
            <a:spLocks noGrp="1"/>
          </p:cNvSpPr>
          <p:nvPr>
            <p:ph sz="quarter" idx="4"/>
          </p:nvPr>
        </p:nvSpPr>
        <p:spPr>
          <a:xfrm>
            <a:off x="3096684" y="1449917"/>
            <a:ext cx="2694517"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97708882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48974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44870354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0" y="182033"/>
            <a:ext cx="2005542" cy="774700"/>
          </a:xfrm>
        </p:spPr>
        <p:txBody>
          <a:bodyPr anchor="b"/>
          <a:lstStyle>
            <a:lvl1pPr algn="l">
              <a:defRPr sz="1333" b="1"/>
            </a:lvl1pPr>
          </a:lstStyle>
          <a:p>
            <a:r>
              <a:rPr lang="en-US"/>
              <a:t>Click to edit Master title style</a:t>
            </a:r>
          </a:p>
        </p:txBody>
      </p:sp>
      <p:sp>
        <p:nvSpPr>
          <p:cNvPr id="3" name="Content Placeholder 2"/>
          <p:cNvSpPr>
            <a:spLocks noGrp="1"/>
          </p:cNvSpPr>
          <p:nvPr>
            <p:ph idx="1"/>
          </p:nvPr>
        </p:nvSpPr>
        <p:spPr>
          <a:xfrm>
            <a:off x="2383367" y="182034"/>
            <a:ext cx="3407833" cy="3902075"/>
          </a:xfrm>
        </p:spPr>
        <p:txBody>
          <a:bodyPr/>
          <a:lstStyle>
            <a:lvl1pPr>
              <a:defRPr sz="2133"/>
            </a:lvl1pPr>
            <a:lvl2pPr>
              <a:defRPr sz="1867"/>
            </a:lvl2pPr>
            <a:lvl3pPr>
              <a:defRPr sz="1600"/>
            </a:lvl3pPr>
            <a:lvl4pPr>
              <a:defRPr sz="1333"/>
            </a:lvl4pPr>
            <a:lvl5pPr>
              <a:defRPr sz="1333"/>
            </a:lvl5pPr>
            <a:lvl6pPr>
              <a:defRPr sz="1333"/>
            </a:lvl6pPr>
            <a:lvl7pPr>
              <a:defRPr sz="1333"/>
            </a:lvl7pPr>
            <a:lvl8pPr>
              <a:defRPr sz="1333"/>
            </a:lvl8pPr>
            <a:lvl9pPr>
              <a:defRPr sz="13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04800" y="956734"/>
            <a:ext cx="2005542" cy="31273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55957867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4859" y="3200400"/>
            <a:ext cx="3657600" cy="377825"/>
          </a:xfrm>
        </p:spPr>
        <p:txBody>
          <a:bodyPr anchor="b"/>
          <a:lstStyle>
            <a:lvl1pPr algn="l">
              <a:defRPr sz="1333" b="1"/>
            </a:lvl1pPr>
          </a:lstStyle>
          <a:p>
            <a:r>
              <a:rPr lang="en-US"/>
              <a:t>Click to edit Master title style</a:t>
            </a:r>
          </a:p>
        </p:txBody>
      </p:sp>
      <p:sp>
        <p:nvSpPr>
          <p:cNvPr id="3" name="Picture Placeholder 2"/>
          <p:cNvSpPr>
            <a:spLocks noGrp="1"/>
          </p:cNvSpPr>
          <p:nvPr>
            <p:ph type="pic" idx="1"/>
          </p:nvPr>
        </p:nvSpPr>
        <p:spPr>
          <a:xfrm>
            <a:off x="1194859" y="408517"/>
            <a:ext cx="3657600" cy="2743200"/>
          </a:xfrm>
        </p:spPr>
        <p:txBody>
          <a:bodyPr/>
          <a:lstStyle>
            <a:lvl1pPr marL="0" indent="0">
              <a:buNone/>
              <a:defRPr sz="2133"/>
            </a:lvl1pPr>
            <a:lvl2pPr marL="304815" indent="0">
              <a:buNone/>
              <a:defRPr sz="1867"/>
            </a:lvl2pPr>
            <a:lvl3pPr marL="609630" indent="0">
              <a:buNone/>
              <a:defRPr sz="1600"/>
            </a:lvl3pPr>
            <a:lvl4pPr marL="914446" indent="0">
              <a:buNone/>
              <a:defRPr sz="1333"/>
            </a:lvl4pPr>
            <a:lvl5pPr marL="1219261" indent="0">
              <a:buNone/>
              <a:defRPr sz="1333"/>
            </a:lvl5pPr>
            <a:lvl6pPr marL="1524076" indent="0">
              <a:buNone/>
              <a:defRPr sz="1333"/>
            </a:lvl6pPr>
            <a:lvl7pPr marL="1828891" indent="0">
              <a:buNone/>
              <a:defRPr sz="1333"/>
            </a:lvl7pPr>
            <a:lvl8pPr marL="2133707" indent="0">
              <a:buNone/>
              <a:defRPr sz="1333"/>
            </a:lvl8pPr>
            <a:lvl9pPr marL="2438522" indent="0">
              <a:buNone/>
              <a:defRPr sz="1333"/>
            </a:lvl9pPr>
          </a:lstStyle>
          <a:p>
            <a:endParaRPr lang="en-US"/>
          </a:p>
        </p:txBody>
      </p:sp>
      <p:sp>
        <p:nvSpPr>
          <p:cNvPr id="4" name="Text Placeholder 3"/>
          <p:cNvSpPr>
            <a:spLocks noGrp="1"/>
          </p:cNvSpPr>
          <p:nvPr>
            <p:ph type="body" sz="half" idx="2"/>
          </p:nvPr>
        </p:nvSpPr>
        <p:spPr>
          <a:xfrm>
            <a:off x="1194859" y="3578225"/>
            <a:ext cx="3657600" cy="5365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51225723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11011727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419600" y="183092"/>
            <a:ext cx="1371600" cy="390101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4800" y="183092"/>
            <a:ext cx="4013200" cy="39010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7396835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theme" Target="../theme/theme3.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72345051-2045-45DA-935E-2E3CA1A69ADC}" type="datetimeFigureOut">
              <a:rPr lang="en-US" smtClean="0"/>
              <a:t>9/11/2025</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2372165349"/>
      </p:ext>
    </p:extLst>
  </p:cSld>
  <p:clrMap bg1="dk1" tx1="lt1" bg2="dk2" tx2="lt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 id="2147483757" r:id="rId12"/>
    <p:sldLayoutId id="2147483758" r:id="rId13"/>
    <p:sldLayoutId id="2147483759" r:id="rId14"/>
    <p:sldLayoutId id="2147483760" r:id="rId15"/>
    <p:sldLayoutId id="2147483761" r:id="rId16"/>
    <p:sldLayoutId id="2147483762"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3D2459"/>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261FC69-F983-4CA3-B1A1-79B73350B0D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838C14A-90D3-43D7-AC2D-4F4C03D4EDF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BE5D33-145D-4695-834B-EC54C0D9ED9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1A7E1E-8476-4BAA-8005-490CD3F5DAB7}" type="datetimeFigureOut">
              <a:rPr lang="en-GB" smtClean="0"/>
              <a:t>11/09/2025</a:t>
            </a:fld>
            <a:endParaRPr lang="en-GB"/>
          </a:p>
        </p:txBody>
      </p:sp>
      <p:sp>
        <p:nvSpPr>
          <p:cNvPr id="5" name="Footer Placeholder 4">
            <a:extLst>
              <a:ext uri="{FF2B5EF4-FFF2-40B4-BE49-F238E27FC236}">
                <a16:creationId xmlns:a16="http://schemas.microsoft.com/office/drawing/2014/main" id="{5CF8C7BD-2ACE-48D0-96B8-07181E01C23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A15E1A8-D0CA-47E2-AB05-543E649A08F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8F2672-4C3E-4056-B5E3-29F36511A40E}" type="slidenum">
              <a:rPr lang="en-GB" smtClean="0"/>
              <a:t>‹#›</a:t>
            </a:fld>
            <a:endParaRPr lang="en-GB"/>
          </a:p>
        </p:txBody>
      </p:sp>
    </p:spTree>
    <p:extLst>
      <p:ext uri="{BB962C8B-B14F-4D97-AF65-F5344CB8AC3E}">
        <p14:creationId xmlns:p14="http://schemas.microsoft.com/office/powerpoint/2010/main" val="1782919530"/>
      </p:ext>
    </p:extLst>
  </p:cSld>
  <p:clrMap bg1="lt1" tx1="dk1" bg2="lt2" tx2="dk2" accent1="accent1" accent2="accent2" accent3="accent3" accent4="accent4" accent5="accent5" accent6="accent6" hlink="hlink" folHlink="folHlink"/>
  <p:sldLayoutIdLst>
    <p:sldLayoutId id="2147483764" r:id="rId1"/>
    <p:sldLayoutId id="2147483765" r:id="rId2"/>
    <p:sldLayoutId id="2147483766" r:id="rId3"/>
    <p:sldLayoutId id="2147483767" r:id="rId4"/>
    <p:sldLayoutId id="2147483768" r:id="rId5"/>
    <p:sldLayoutId id="2147483769" r:id="rId6"/>
    <p:sldLayoutId id="2147483770" r:id="rId7"/>
    <p:sldLayoutId id="2147483771" r:id="rId8"/>
    <p:sldLayoutId id="2147483772" r:id="rId9"/>
    <p:sldLayoutId id="2147483773" r:id="rId10"/>
    <p:sldLayoutId id="214748377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3D2459"/>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183092"/>
            <a:ext cx="5486400" cy="762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04800" y="1066800"/>
            <a:ext cx="5486400" cy="301730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04800" y="4237567"/>
            <a:ext cx="1422400" cy="243417"/>
          </a:xfrm>
          <a:prstGeom prst="rect">
            <a:avLst/>
          </a:prstGeom>
        </p:spPr>
        <p:txBody>
          <a:bodyPr vert="horz" lIns="91440" tIns="45720" rIns="91440" bIns="45720" rtlCol="0" anchor="ctr"/>
          <a:lstStyle>
            <a:lvl1pPr algn="l">
              <a:defRPr sz="800">
                <a:solidFill>
                  <a:schemeClr val="tx1">
                    <a:tint val="75000"/>
                  </a:schemeClr>
                </a:solidFill>
              </a:defRPr>
            </a:lvl1pPr>
          </a:lstStyle>
          <a:p>
            <a:fld id="{1D8BD707-D9CF-40AE-B4C6-C98DA3205C09}" type="datetimeFigureOut">
              <a:rPr lang="en-US" smtClean="0"/>
              <a:pPr/>
              <a:t>9/11/2025</a:t>
            </a:fld>
            <a:endParaRPr lang="en-US"/>
          </a:p>
        </p:txBody>
      </p:sp>
      <p:sp>
        <p:nvSpPr>
          <p:cNvPr id="5" name="Footer Placeholder 4"/>
          <p:cNvSpPr>
            <a:spLocks noGrp="1"/>
          </p:cNvSpPr>
          <p:nvPr>
            <p:ph type="ftr" sz="quarter" idx="3"/>
          </p:nvPr>
        </p:nvSpPr>
        <p:spPr>
          <a:xfrm>
            <a:off x="2082800" y="4237567"/>
            <a:ext cx="1930400" cy="243417"/>
          </a:xfrm>
          <a:prstGeom prst="rect">
            <a:avLst/>
          </a:prstGeom>
        </p:spPr>
        <p:txBody>
          <a:bodyPr vert="horz" lIns="91440" tIns="45720" rIns="91440" bIns="45720" rtlCol="0" anchor="ctr"/>
          <a:lstStyle>
            <a:lvl1pPr algn="ctr">
              <a:defRPr sz="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368800" y="4237567"/>
            <a:ext cx="1422400" cy="243417"/>
          </a:xfrm>
          <a:prstGeom prst="rect">
            <a:avLst/>
          </a:prstGeom>
        </p:spPr>
        <p:txBody>
          <a:bodyPr vert="horz" lIns="91440" tIns="45720" rIns="91440" bIns="45720" rtlCol="0" anchor="ctr"/>
          <a:lstStyle>
            <a:lvl1pPr algn="r">
              <a:defRPr sz="8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38777411"/>
      </p:ext>
    </p:extLst>
  </p:cSld>
  <p:clrMap bg1="lt1" tx1="dk1" bg2="lt2" tx2="dk2" accent1="accent1" accent2="accent2" accent3="accent3" accent4="accent4" accent5="accent5" accent6="accent6" hlink="hlink" folHlink="folHlink"/>
  <p:sldLayoutIdLst>
    <p:sldLayoutId id="2147483776" r:id="rId1"/>
    <p:sldLayoutId id="2147483777" r:id="rId2"/>
    <p:sldLayoutId id="2147483778" r:id="rId3"/>
    <p:sldLayoutId id="2147483779" r:id="rId4"/>
    <p:sldLayoutId id="2147483780" r:id="rId5"/>
    <p:sldLayoutId id="2147483781" r:id="rId6"/>
    <p:sldLayoutId id="2147483782" r:id="rId7"/>
    <p:sldLayoutId id="2147483783" r:id="rId8"/>
    <p:sldLayoutId id="2147483784" r:id="rId9"/>
    <p:sldLayoutId id="2147483785" r:id="rId10"/>
    <p:sldLayoutId id="2147483786" r:id="rId11"/>
  </p:sldLayoutIdLst>
  <p:txStyles>
    <p:titleStyle>
      <a:lvl1pPr algn="ctr" defTabSz="609630" rtl="0" eaLnBrk="1" latinLnBrk="0" hangingPunct="1">
        <a:spcBef>
          <a:spcPct val="0"/>
        </a:spcBef>
        <a:buNone/>
        <a:defRPr sz="2933" kern="1200">
          <a:solidFill>
            <a:schemeClr val="tx1"/>
          </a:solidFill>
          <a:latin typeface="+mj-lt"/>
          <a:ea typeface="+mj-ea"/>
          <a:cs typeface="+mj-cs"/>
        </a:defRPr>
      </a:lvl1pPr>
    </p:titleStyle>
    <p:body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p:bodyStyle>
    <p:otherStyle>
      <a:defPPr>
        <a:defRPr lang="en-US"/>
      </a:defPPr>
      <a:lvl1pPr marL="0" algn="l" defTabSz="609630" rtl="0" eaLnBrk="1" latinLnBrk="0" hangingPunct="1">
        <a:defRPr sz="1200" kern="1200">
          <a:solidFill>
            <a:schemeClr val="tx1"/>
          </a:solidFill>
          <a:latin typeface="+mn-lt"/>
          <a:ea typeface="+mn-ea"/>
          <a:cs typeface="+mn-cs"/>
        </a:defRPr>
      </a:lvl1pPr>
      <a:lvl2pPr marL="304815" algn="l" defTabSz="609630" rtl="0" eaLnBrk="1" latinLnBrk="0" hangingPunct="1">
        <a:defRPr sz="1200" kern="1200">
          <a:solidFill>
            <a:schemeClr val="tx1"/>
          </a:solidFill>
          <a:latin typeface="+mn-lt"/>
          <a:ea typeface="+mn-ea"/>
          <a:cs typeface="+mn-cs"/>
        </a:defRPr>
      </a:lvl2pPr>
      <a:lvl3pPr marL="609630" algn="l" defTabSz="609630" rtl="0" eaLnBrk="1" latinLnBrk="0" hangingPunct="1">
        <a:defRPr sz="1200" kern="1200">
          <a:solidFill>
            <a:schemeClr val="tx1"/>
          </a:solidFill>
          <a:latin typeface="+mn-lt"/>
          <a:ea typeface="+mn-ea"/>
          <a:cs typeface="+mn-cs"/>
        </a:defRPr>
      </a:lvl3pPr>
      <a:lvl4pPr marL="914446" algn="l" defTabSz="609630" rtl="0" eaLnBrk="1" latinLnBrk="0" hangingPunct="1">
        <a:defRPr sz="1200" kern="1200">
          <a:solidFill>
            <a:schemeClr val="tx1"/>
          </a:solidFill>
          <a:latin typeface="+mn-lt"/>
          <a:ea typeface="+mn-ea"/>
          <a:cs typeface="+mn-cs"/>
        </a:defRPr>
      </a:lvl4pPr>
      <a:lvl5pPr marL="1219261" algn="l" defTabSz="609630" rtl="0" eaLnBrk="1" latinLnBrk="0" hangingPunct="1">
        <a:defRPr sz="1200" kern="1200">
          <a:solidFill>
            <a:schemeClr val="tx1"/>
          </a:solidFill>
          <a:latin typeface="+mn-lt"/>
          <a:ea typeface="+mn-ea"/>
          <a:cs typeface="+mn-cs"/>
        </a:defRPr>
      </a:lvl5pPr>
      <a:lvl6pPr marL="1524076" algn="l" defTabSz="609630" rtl="0" eaLnBrk="1" latinLnBrk="0" hangingPunct="1">
        <a:defRPr sz="1200" kern="1200">
          <a:solidFill>
            <a:schemeClr val="tx1"/>
          </a:solidFill>
          <a:latin typeface="+mn-lt"/>
          <a:ea typeface="+mn-ea"/>
          <a:cs typeface="+mn-cs"/>
        </a:defRPr>
      </a:lvl6pPr>
      <a:lvl7pPr marL="1828891" algn="l" defTabSz="609630" rtl="0" eaLnBrk="1" latinLnBrk="0" hangingPunct="1">
        <a:defRPr sz="1200" kern="1200">
          <a:solidFill>
            <a:schemeClr val="tx1"/>
          </a:solidFill>
          <a:latin typeface="+mn-lt"/>
          <a:ea typeface="+mn-ea"/>
          <a:cs typeface="+mn-cs"/>
        </a:defRPr>
      </a:lvl7pPr>
      <a:lvl8pPr marL="2133707" algn="l" defTabSz="609630" rtl="0" eaLnBrk="1" latinLnBrk="0" hangingPunct="1">
        <a:defRPr sz="1200" kern="1200">
          <a:solidFill>
            <a:schemeClr val="tx1"/>
          </a:solidFill>
          <a:latin typeface="+mn-lt"/>
          <a:ea typeface="+mn-ea"/>
          <a:cs typeface="+mn-cs"/>
        </a:defRPr>
      </a:lvl8pPr>
      <a:lvl9pPr marL="2438522" algn="l" defTabSz="609630" rtl="0" eaLnBrk="1" latinLnBrk="0" hangingPunct="1">
        <a:defRPr sz="1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Layout" Target="../diagrams/layout2.xml"/><Relationship Id="rId7" Type="http://schemas.openxmlformats.org/officeDocument/2006/relationships/image" Target="../media/image2.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 Id="rId9"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schoolreadinglist.co.uk/reading-lists-for-ks2-school-pupils/suggested-reading-list-for-year-5-pupils-ks2-age-9-10/"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mailto:office@churchill-pri.n-somerset.sch.uk" TargetMode="Externa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freesvg.org/1538032921" TargetMode="External"/><Relationship Id="rId7" Type="http://schemas.openxmlformats.org/officeDocument/2006/relationships/hyperlink" Target="https://svgsilh.com/image/25706.html" TargetMode="External"/><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35.xml"/></Relationships>
</file>

<file path=ppt/slides/_rels/slide2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5.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www.n-somerset.gov.uk/freeschoolmeals" TargetMode="External"/><Relationship Id="rId1" Type="http://schemas.openxmlformats.org/officeDocument/2006/relationships/slideLayout" Target="../slideLayouts/slideLayout35.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pic>
        <p:nvPicPr>
          <p:cNvPr id="18" name="Picture 3" descr="A red and white background with white dots&#10;&#10;Description automatically generated">
            <a:extLst>
              <a:ext uri="{FF2B5EF4-FFF2-40B4-BE49-F238E27FC236}">
                <a16:creationId xmlns:a16="http://schemas.microsoft.com/office/drawing/2014/main" id="{461DF9D1-5905-4F1E-4E5A-032C7F729DF8}"/>
              </a:ext>
            </a:extLst>
          </p:cNvPr>
          <p:cNvPicPr>
            <a:picLocks noChangeAspect="1"/>
          </p:cNvPicPr>
          <p:nvPr/>
        </p:nvPicPr>
        <p:blipFill rotWithShape="1">
          <a:blip r:embed="rId2">
            <a:duotone>
              <a:schemeClr val="bg2">
                <a:shade val="45000"/>
                <a:satMod val="135000"/>
              </a:schemeClr>
              <a:prstClr val="white"/>
            </a:duotone>
            <a:alphaModFix amt="15000"/>
          </a:blip>
          <a:srcRect t="10497" b="9146"/>
          <a:stretch/>
        </p:blipFill>
        <p:spPr>
          <a:xfrm>
            <a:off x="20" y="10"/>
            <a:ext cx="12191980" cy="6857990"/>
          </a:xfrm>
          <a:prstGeom prst="rect">
            <a:avLst/>
          </a:prstGeom>
        </p:spPr>
      </p:pic>
      <p:sp>
        <p:nvSpPr>
          <p:cNvPr id="2" name="Title 1">
            <a:extLst>
              <a:ext uri="{FF2B5EF4-FFF2-40B4-BE49-F238E27FC236}">
                <a16:creationId xmlns:a16="http://schemas.microsoft.com/office/drawing/2014/main" id="{76850F13-3BC9-BB06-C431-65D5E328DCE2}"/>
              </a:ext>
            </a:extLst>
          </p:cNvPr>
          <p:cNvSpPr>
            <a:spLocks noGrp="1"/>
          </p:cNvSpPr>
          <p:nvPr>
            <p:ph type="ctrTitle"/>
          </p:nvPr>
        </p:nvSpPr>
        <p:spPr/>
        <p:txBody>
          <a:bodyPr>
            <a:normAutofit/>
          </a:bodyPr>
          <a:lstStyle/>
          <a:p>
            <a:r>
              <a:rPr lang="en-US"/>
              <a:t>Welcome to Year 5</a:t>
            </a:r>
          </a:p>
        </p:txBody>
      </p:sp>
      <p:sp>
        <p:nvSpPr>
          <p:cNvPr id="3" name="Subtitle 2">
            <a:extLst>
              <a:ext uri="{FF2B5EF4-FFF2-40B4-BE49-F238E27FC236}">
                <a16:creationId xmlns:a16="http://schemas.microsoft.com/office/drawing/2014/main" id="{674D8CD4-0545-74C7-9ACB-4014E7F3E864}"/>
              </a:ext>
            </a:extLst>
          </p:cNvPr>
          <p:cNvSpPr>
            <a:spLocks noGrp="1"/>
          </p:cNvSpPr>
          <p:nvPr>
            <p:ph type="subTitle" idx="1"/>
          </p:nvPr>
        </p:nvSpPr>
        <p:spPr/>
        <p:txBody>
          <a:bodyPr>
            <a:normAutofit/>
          </a:bodyPr>
          <a:lstStyle/>
          <a:p>
            <a:r>
              <a:rPr lang="en-US"/>
              <a:t>2025-2026</a:t>
            </a:r>
            <a:endParaRPr lang="en-US" dirty="0"/>
          </a:p>
        </p:txBody>
      </p:sp>
    </p:spTree>
    <p:extLst>
      <p:ext uri="{BB962C8B-B14F-4D97-AF65-F5344CB8AC3E}">
        <p14:creationId xmlns:p14="http://schemas.microsoft.com/office/powerpoint/2010/main" val="2128084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7000"/>
                <a:hueMod val="92000"/>
                <a:satMod val="169000"/>
                <a:lumMod val="164000"/>
              </a:schemeClr>
            </a:gs>
            <a:gs pos="100000">
              <a:schemeClr val="bg2">
                <a:shade val="96000"/>
                <a:satMod val="120000"/>
                <a:lumMod val="90000"/>
              </a:schemeClr>
            </a:gs>
          </a:gsLst>
          <a:path path="circle">
            <a:fillToRect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47430-0F7E-AF44-ED34-371872EA265A}"/>
              </a:ext>
            </a:extLst>
          </p:cNvPr>
          <p:cNvSpPr>
            <a:spLocks noGrp="1"/>
          </p:cNvSpPr>
          <p:nvPr>
            <p:ph type="title"/>
          </p:nvPr>
        </p:nvSpPr>
        <p:spPr>
          <a:xfrm>
            <a:off x="108338" y="1"/>
            <a:ext cx="8180256" cy="941424"/>
          </a:xfrm>
        </p:spPr>
        <p:txBody>
          <a:bodyPr>
            <a:normAutofit/>
          </a:bodyPr>
          <a:lstStyle/>
          <a:p>
            <a:r>
              <a:rPr lang="en-US" dirty="0">
                <a:solidFill>
                  <a:srgbClr val="FFFFFF"/>
                </a:solidFill>
              </a:rPr>
              <a:t>Class 5 Team</a:t>
            </a:r>
          </a:p>
        </p:txBody>
      </p:sp>
      <p:graphicFrame>
        <p:nvGraphicFramePr>
          <p:cNvPr id="5" name="Content Placeholder 2">
            <a:extLst>
              <a:ext uri="{FF2B5EF4-FFF2-40B4-BE49-F238E27FC236}">
                <a16:creationId xmlns:a16="http://schemas.microsoft.com/office/drawing/2014/main" id="{87B414A1-4F7F-0531-EE63-E91291413AA7}"/>
              </a:ext>
            </a:extLst>
          </p:cNvPr>
          <p:cNvGraphicFramePr>
            <a:graphicFrameLocks noGrp="1"/>
          </p:cNvGraphicFramePr>
          <p:nvPr>
            <p:ph idx="1"/>
            <p:extLst>
              <p:ext uri="{D42A27DB-BD31-4B8C-83A1-F6EECF244321}">
                <p14:modId xmlns:p14="http://schemas.microsoft.com/office/powerpoint/2010/main" val="1558794913"/>
              </p:ext>
            </p:extLst>
          </p:nvPr>
        </p:nvGraphicFramePr>
        <p:xfrm>
          <a:off x="439200" y="1147902"/>
          <a:ext cx="10563097" cy="47687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197917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5D6C7C-A07D-88E3-14C4-B002EB9FCED5}"/>
              </a:ext>
            </a:extLst>
          </p:cNvPr>
          <p:cNvSpPr>
            <a:spLocks noGrp="1"/>
          </p:cNvSpPr>
          <p:nvPr>
            <p:ph type="title"/>
          </p:nvPr>
        </p:nvSpPr>
        <p:spPr/>
        <p:txBody>
          <a:bodyPr>
            <a:normAutofit/>
          </a:bodyPr>
          <a:lstStyle/>
          <a:p>
            <a:r>
              <a:rPr lang="en-US"/>
              <a:t>About Year 5</a:t>
            </a:r>
          </a:p>
        </p:txBody>
      </p:sp>
      <p:graphicFrame>
        <p:nvGraphicFramePr>
          <p:cNvPr id="15" name="Content Placeholder 2">
            <a:extLst>
              <a:ext uri="{FF2B5EF4-FFF2-40B4-BE49-F238E27FC236}">
                <a16:creationId xmlns:a16="http://schemas.microsoft.com/office/drawing/2014/main" id="{CC8C820E-4D41-2A3E-6319-08E706B64C19}"/>
              </a:ext>
            </a:extLst>
          </p:cNvPr>
          <p:cNvGraphicFramePr>
            <a:graphicFrameLocks noGrp="1"/>
          </p:cNvGraphicFramePr>
          <p:nvPr>
            <p:ph idx="1"/>
            <p:extLst>
              <p:ext uri="{D42A27DB-BD31-4B8C-83A1-F6EECF244321}">
                <p14:modId xmlns:p14="http://schemas.microsoft.com/office/powerpoint/2010/main" val="1619223204"/>
              </p:ext>
            </p:extLst>
          </p:nvPr>
        </p:nvGraphicFramePr>
        <p:xfrm>
          <a:off x="684212" y="685800"/>
          <a:ext cx="10820399" cy="36147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a:extLst>
              <a:ext uri="{FF2B5EF4-FFF2-40B4-BE49-F238E27FC236}">
                <a16:creationId xmlns:a16="http://schemas.microsoft.com/office/drawing/2014/main" id="{0855F150-6AE0-4F10-BB64-42581FD2E1D5}"/>
              </a:ext>
            </a:extLst>
          </p:cNvPr>
          <p:cNvPicPr>
            <a:picLocks noChangeAspect="1"/>
          </p:cNvPicPr>
          <p:nvPr/>
        </p:nvPicPr>
        <p:blipFill>
          <a:blip r:embed="rId7"/>
          <a:stretch>
            <a:fillRect/>
          </a:stretch>
        </p:blipFill>
        <p:spPr>
          <a:xfrm>
            <a:off x="8512196" y="4421081"/>
            <a:ext cx="3554268" cy="2365204"/>
          </a:xfrm>
          <a:prstGeom prst="rect">
            <a:avLst/>
          </a:prstGeom>
        </p:spPr>
      </p:pic>
      <p:pic>
        <p:nvPicPr>
          <p:cNvPr id="4" name="Picture 3">
            <a:extLst>
              <a:ext uri="{FF2B5EF4-FFF2-40B4-BE49-F238E27FC236}">
                <a16:creationId xmlns:a16="http://schemas.microsoft.com/office/drawing/2014/main" id="{5CFC2A26-8916-487A-B575-6EAD15E5C07D}"/>
              </a:ext>
            </a:extLst>
          </p:cNvPr>
          <p:cNvPicPr>
            <a:picLocks noChangeAspect="1"/>
          </p:cNvPicPr>
          <p:nvPr/>
        </p:nvPicPr>
        <p:blipFill>
          <a:blip r:embed="rId8"/>
          <a:stretch>
            <a:fillRect/>
          </a:stretch>
        </p:blipFill>
        <p:spPr>
          <a:xfrm>
            <a:off x="10218614" y="26194"/>
            <a:ext cx="1847850" cy="2466975"/>
          </a:xfrm>
          <a:prstGeom prst="rect">
            <a:avLst/>
          </a:prstGeom>
        </p:spPr>
      </p:pic>
      <p:pic>
        <p:nvPicPr>
          <p:cNvPr id="6" name="Picture 5">
            <a:extLst>
              <a:ext uri="{FF2B5EF4-FFF2-40B4-BE49-F238E27FC236}">
                <a16:creationId xmlns:a16="http://schemas.microsoft.com/office/drawing/2014/main" id="{742DC9F6-7434-45EA-9F54-21D130FC5108}"/>
              </a:ext>
            </a:extLst>
          </p:cNvPr>
          <p:cNvPicPr>
            <a:picLocks noChangeAspect="1"/>
          </p:cNvPicPr>
          <p:nvPr/>
        </p:nvPicPr>
        <p:blipFill>
          <a:blip r:embed="rId9"/>
          <a:stretch>
            <a:fillRect/>
          </a:stretch>
        </p:blipFill>
        <p:spPr>
          <a:xfrm>
            <a:off x="4951412" y="4434465"/>
            <a:ext cx="3400148" cy="2351820"/>
          </a:xfrm>
          <a:prstGeom prst="rect">
            <a:avLst/>
          </a:prstGeom>
        </p:spPr>
      </p:pic>
    </p:spTree>
    <p:extLst>
      <p:ext uri="{BB962C8B-B14F-4D97-AF65-F5344CB8AC3E}">
        <p14:creationId xmlns:p14="http://schemas.microsoft.com/office/powerpoint/2010/main" val="14171353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212B4BD7-F13E-4D33-AAA6-7CB6160E765C}"/>
              </a:ext>
            </a:extLst>
          </p:cNvPr>
          <p:cNvPicPr>
            <a:picLocks noGrp="1" noChangeAspect="1"/>
          </p:cNvPicPr>
          <p:nvPr>
            <p:ph idx="1"/>
          </p:nvPr>
        </p:nvPicPr>
        <p:blipFill>
          <a:blip r:embed="rId2"/>
          <a:stretch>
            <a:fillRect/>
          </a:stretch>
        </p:blipFill>
        <p:spPr>
          <a:xfrm>
            <a:off x="411072" y="231228"/>
            <a:ext cx="11360513" cy="6390289"/>
          </a:xfrm>
          <a:prstGeom prst="rect">
            <a:avLst/>
          </a:prstGeom>
        </p:spPr>
      </p:pic>
    </p:spTree>
    <p:extLst>
      <p:ext uri="{BB962C8B-B14F-4D97-AF65-F5344CB8AC3E}">
        <p14:creationId xmlns:p14="http://schemas.microsoft.com/office/powerpoint/2010/main" val="23482123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7DB5156E-18E8-4619-8B02-A43E49993A07}"/>
              </a:ext>
            </a:extLst>
          </p:cNvPr>
          <p:cNvPicPr>
            <a:picLocks noGrp="1" noChangeAspect="1"/>
          </p:cNvPicPr>
          <p:nvPr>
            <p:ph idx="1"/>
          </p:nvPr>
        </p:nvPicPr>
        <p:blipFill>
          <a:blip r:embed="rId2"/>
          <a:stretch>
            <a:fillRect/>
          </a:stretch>
        </p:blipFill>
        <p:spPr>
          <a:xfrm>
            <a:off x="483477" y="339336"/>
            <a:ext cx="10985472" cy="6179328"/>
          </a:xfrm>
          <a:prstGeom prst="rect">
            <a:avLst/>
          </a:prstGeom>
        </p:spPr>
      </p:pic>
    </p:spTree>
    <p:extLst>
      <p:ext uri="{BB962C8B-B14F-4D97-AF65-F5344CB8AC3E}">
        <p14:creationId xmlns:p14="http://schemas.microsoft.com/office/powerpoint/2010/main" val="39317196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81AD9A-0BCF-44C0-A630-1B854F74633A}"/>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91D005A-DEEA-49A4-B3DE-30458E5120BA}"/>
              </a:ext>
            </a:extLst>
          </p:cNvPr>
          <p:cNvSpPr>
            <a:spLocks noGrp="1"/>
          </p:cNvSpPr>
          <p:nvPr>
            <p:ph idx="1"/>
          </p:nvPr>
        </p:nvSpPr>
        <p:spPr/>
        <p:txBody>
          <a:bodyPr/>
          <a:lstStyle/>
          <a:p>
            <a:endParaRPr lang="en-US" dirty="0"/>
          </a:p>
        </p:txBody>
      </p:sp>
      <p:pic>
        <p:nvPicPr>
          <p:cNvPr id="4" name="Picture 3">
            <a:extLst>
              <a:ext uri="{FF2B5EF4-FFF2-40B4-BE49-F238E27FC236}">
                <a16:creationId xmlns:a16="http://schemas.microsoft.com/office/drawing/2014/main" id="{ACCDB559-A18D-4129-A368-A18DE2141E43}"/>
              </a:ext>
            </a:extLst>
          </p:cNvPr>
          <p:cNvPicPr>
            <a:picLocks noChangeAspect="1"/>
          </p:cNvPicPr>
          <p:nvPr/>
        </p:nvPicPr>
        <p:blipFill>
          <a:blip r:embed="rId2"/>
          <a:stretch>
            <a:fillRect/>
          </a:stretch>
        </p:blipFill>
        <p:spPr>
          <a:xfrm>
            <a:off x="684212" y="384869"/>
            <a:ext cx="10908698" cy="6136142"/>
          </a:xfrm>
          <a:prstGeom prst="rect">
            <a:avLst/>
          </a:prstGeom>
        </p:spPr>
      </p:pic>
    </p:spTree>
    <p:extLst>
      <p:ext uri="{BB962C8B-B14F-4D97-AF65-F5344CB8AC3E}">
        <p14:creationId xmlns:p14="http://schemas.microsoft.com/office/powerpoint/2010/main" val="12146507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79FB0F0-B25E-4069-B2FD-358278CCD322}"/>
              </a:ext>
            </a:extLst>
          </p:cNvPr>
          <p:cNvPicPr>
            <a:picLocks noGrp="1" noChangeAspect="1"/>
          </p:cNvPicPr>
          <p:nvPr>
            <p:ph idx="1"/>
          </p:nvPr>
        </p:nvPicPr>
        <p:blipFill>
          <a:blip r:embed="rId2"/>
          <a:stretch>
            <a:fillRect/>
          </a:stretch>
        </p:blipFill>
        <p:spPr>
          <a:xfrm>
            <a:off x="3385026" y="94593"/>
            <a:ext cx="5787876" cy="6678321"/>
          </a:xfrm>
        </p:spPr>
      </p:pic>
    </p:spTree>
    <p:extLst>
      <p:ext uri="{BB962C8B-B14F-4D97-AF65-F5344CB8AC3E}">
        <p14:creationId xmlns:p14="http://schemas.microsoft.com/office/powerpoint/2010/main" val="1689197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573F44A3-A1C6-457B-A1D7-400270FB1DFE}"/>
              </a:ext>
            </a:extLst>
          </p:cNvPr>
          <p:cNvPicPr>
            <a:picLocks noGrp="1" noChangeAspect="1"/>
          </p:cNvPicPr>
          <p:nvPr>
            <p:ph idx="1"/>
          </p:nvPr>
        </p:nvPicPr>
        <p:blipFill>
          <a:blip r:embed="rId2"/>
          <a:stretch>
            <a:fillRect/>
          </a:stretch>
        </p:blipFill>
        <p:spPr>
          <a:xfrm>
            <a:off x="851338" y="186878"/>
            <a:ext cx="10972235" cy="6171882"/>
          </a:xfrm>
          <a:prstGeom prst="rect">
            <a:avLst/>
          </a:prstGeom>
        </p:spPr>
      </p:pic>
    </p:spTree>
    <p:extLst>
      <p:ext uri="{BB962C8B-B14F-4D97-AF65-F5344CB8AC3E}">
        <p14:creationId xmlns:p14="http://schemas.microsoft.com/office/powerpoint/2010/main" val="13508202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8721C404-2A4D-4EAE-A78D-5FED34C4D5C6}"/>
              </a:ext>
            </a:extLst>
          </p:cNvPr>
          <p:cNvSpPr txBox="1"/>
          <p:nvPr/>
        </p:nvSpPr>
        <p:spPr>
          <a:xfrm>
            <a:off x="9747681" y="1620148"/>
            <a:ext cx="1722268" cy="2862322"/>
          </a:xfrm>
          <a:prstGeom prst="rect">
            <a:avLst/>
          </a:prstGeom>
          <a:noFill/>
        </p:spPr>
        <p:txBody>
          <a:bodyPr wrap="square">
            <a:spAutoFit/>
          </a:bodyPr>
          <a:lstStyle/>
          <a:p>
            <a:r>
              <a:rPr lang="en-GB" dirty="0">
                <a:hlinkClick r:id="rId2"/>
              </a:rPr>
              <a:t>https://schoolreadinglist.co.uk/reading-lists-for-ks2-school-pupils/suggested-reading-list-for-year-5-pupils-ks2-age-9-10/</a:t>
            </a:r>
            <a:endParaRPr lang="en-GB" dirty="0"/>
          </a:p>
        </p:txBody>
      </p:sp>
      <p:pic>
        <p:nvPicPr>
          <p:cNvPr id="6" name="Content Placeholder 5">
            <a:extLst>
              <a:ext uri="{FF2B5EF4-FFF2-40B4-BE49-F238E27FC236}">
                <a16:creationId xmlns:a16="http://schemas.microsoft.com/office/drawing/2014/main" id="{4BF2571D-465E-4083-BD87-B5BD6CD5BB2F}"/>
              </a:ext>
            </a:extLst>
          </p:cNvPr>
          <p:cNvPicPr>
            <a:picLocks noGrp="1" noChangeAspect="1"/>
          </p:cNvPicPr>
          <p:nvPr>
            <p:ph idx="1"/>
          </p:nvPr>
        </p:nvPicPr>
        <p:blipFill>
          <a:blip r:embed="rId3"/>
          <a:stretch>
            <a:fillRect/>
          </a:stretch>
        </p:blipFill>
        <p:spPr>
          <a:xfrm>
            <a:off x="315746" y="156557"/>
            <a:ext cx="9013143" cy="6376719"/>
          </a:xfrm>
        </p:spPr>
      </p:pic>
    </p:spTree>
    <p:extLst>
      <p:ext uri="{BB962C8B-B14F-4D97-AF65-F5344CB8AC3E}">
        <p14:creationId xmlns:p14="http://schemas.microsoft.com/office/powerpoint/2010/main" val="31979365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78EA199-57D1-494C-BA15-353C7E37CE0F}"/>
              </a:ext>
            </a:extLst>
          </p:cNvPr>
          <p:cNvPicPr>
            <a:picLocks noGrp="1" noChangeAspect="1"/>
          </p:cNvPicPr>
          <p:nvPr>
            <p:ph idx="1"/>
          </p:nvPr>
        </p:nvPicPr>
        <p:blipFill>
          <a:blip r:embed="rId2"/>
          <a:stretch>
            <a:fillRect/>
          </a:stretch>
        </p:blipFill>
        <p:spPr>
          <a:xfrm>
            <a:off x="3468414" y="44782"/>
            <a:ext cx="4720840" cy="6768435"/>
          </a:xfrm>
        </p:spPr>
      </p:pic>
    </p:spTree>
    <p:extLst>
      <p:ext uri="{BB962C8B-B14F-4D97-AF65-F5344CB8AC3E}">
        <p14:creationId xmlns:p14="http://schemas.microsoft.com/office/powerpoint/2010/main" val="6541756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C19EA0C4-E3E6-42C0-9386-B14D74BE2A20}"/>
              </a:ext>
            </a:extLst>
          </p:cNvPr>
          <p:cNvPicPr>
            <a:picLocks noGrp="1" noChangeAspect="1"/>
          </p:cNvPicPr>
          <p:nvPr>
            <p:ph idx="1"/>
          </p:nvPr>
        </p:nvPicPr>
        <p:blipFill>
          <a:blip r:embed="rId2"/>
          <a:stretch>
            <a:fillRect/>
          </a:stretch>
        </p:blipFill>
        <p:spPr>
          <a:xfrm>
            <a:off x="2614617" y="104779"/>
            <a:ext cx="6475928" cy="6485207"/>
          </a:xfrm>
          <a:prstGeom prst="rect">
            <a:avLst/>
          </a:prstGeom>
        </p:spPr>
      </p:pic>
    </p:spTree>
    <p:extLst>
      <p:ext uri="{BB962C8B-B14F-4D97-AF65-F5344CB8AC3E}">
        <p14:creationId xmlns:p14="http://schemas.microsoft.com/office/powerpoint/2010/main" val="19289041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1589CE-9DEA-00A0-CDD7-72196D776C71}"/>
              </a:ext>
            </a:extLst>
          </p:cNvPr>
          <p:cNvSpPr>
            <a:spLocks noGrp="1"/>
          </p:cNvSpPr>
          <p:nvPr>
            <p:ph type="title"/>
          </p:nvPr>
        </p:nvSpPr>
        <p:spPr>
          <a:xfrm>
            <a:off x="241760" y="0"/>
            <a:ext cx="8534400" cy="1507067"/>
          </a:xfrm>
        </p:spPr>
        <p:txBody>
          <a:bodyPr>
            <a:normAutofit/>
          </a:bodyPr>
          <a:lstStyle/>
          <a:p>
            <a:r>
              <a:rPr lang="en-US" dirty="0"/>
              <a:t>Year 5</a:t>
            </a:r>
          </a:p>
        </p:txBody>
      </p:sp>
      <p:graphicFrame>
        <p:nvGraphicFramePr>
          <p:cNvPr id="5" name="Content Placeholder 2">
            <a:extLst>
              <a:ext uri="{FF2B5EF4-FFF2-40B4-BE49-F238E27FC236}">
                <a16:creationId xmlns:a16="http://schemas.microsoft.com/office/drawing/2014/main" id="{4F97546A-5607-0D95-317F-29B4EDA80306}"/>
              </a:ext>
            </a:extLst>
          </p:cNvPr>
          <p:cNvGraphicFramePr>
            <a:graphicFrameLocks noGrp="1"/>
          </p:cNvGraphicFramePr>
          <p:nvPr>
            <p:ph idx="1"/>
            <p:extLst>
              <p:ext uri="{D42A27DB-BD31-4B8C-83A1-F6EECF244321}">
                <p14:modId xmlns:p14="http://schemas.microsoft.com/office/powerpoint/2010/main" val="946455462"/>
              </p:ext>
            </p:extLst>
          </p:nvPr>
        </p:nvGraphicFramePr>
        <p:xfrm>
          <a:off x="272126" y="1275735"/>
          <a:ext cx="10820399" cy="54495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614318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AF8BAC-5CF8-D7CB-A18E-057295C72E37}"/>
              </a:ext>
            </a:extLst>
          </p:cNvPr>
          <p:cNvSpPr>
            <a:spLocks noGrp="1"/>
          </p:cNvSpPr>
          <p:nvPr>
            <p:ph type="title"/>
          </p:nvPr>
        </p:nvSpPr>
        <p:spPr>
          <a:xfrm>
            <a:off x="0" y="0"/>
            <a:ext cx="8534400" cy="1507067"/>
          </a:xfrm>
        </p:spPr>
        <p:txBody>
          <a:bodyPr>
            <a:normAutofit/>
          </a:bodyPr>
          <a:lstStyle/>
          <a:p>
            <a:r>
              <a:rPr lang="en-US" dirty="0"/>
              <a:t>Class 5 reminders:</a:t>
            </a:r>
          </a:p>
        </p:txBody>
      </p:sp>
      <p:graphicFrame>
        <p:nvGraphicFramePr>
          <p:cNvPr id="5" name="Content Placeholder 2">
            <a:extLst>
              <a:ext uri="{FF2B5EF4-FFF2-40B4-BE49-F238E27FC236}">
                <a16:creationId xmlns:a16="http://schemas.microsoft.com/office/drawing/2014/main" id="{0BFCD4F9-D69C-545F-7BAE-402A5D4134D0}"/>
              </a:ext>
            </a:extLst>
          </p:cNvPr>
          <p:cNvGraphicFramePr>
            <a:graphicFrameLocks noGrp="1"/>
          </p:cNvGraphicFramePr>
          <p:nvPr>
            <p:ph idx="1"/>
            <p:extLst>
              <p:ext uri="{D42A27DB-BD31-4B8C-83A1-F6EECF244321}">
                <p14:modId xmlns:p14="http://schemas.microsoft.com/office/powerpoint/2010/main" val="488957543"/>
              </p:ext>
            </p:extLst>
          </p:nvPr>
        </p:nvGraphicFramePr>
        <p:xfrm>
          <a:off x="359748" y="1275736"/>
          <a:ext cx="11438962" cy="52872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867035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4FA9BA-34BC-EF59-CA8F-4A9A5FC307DF}"/>
              </a:ext>
            </a:extLst>
          </p:cNvPr>
          <p:cNvSpPr>
            <a:spLocks noGrp="1"/>
          </p:cNvSpPr>
          <p:nvPr>
            <p:ph type="title"/>
          </p:nvPr>
        </p:nvSpPr>
        <p:spPr>
          <a:xfrm>
            <a:off x="256509" y="204029"/>
            <a:ext cx="8534400" cy="636800"/>
          </a:xfrm>
        </p:spPr>
        <p:txBody>
          <a:bodyPr>
            <a:normAutofit fontScale="90000"/>
          </a:bodyPr>
          <a:lstStyle/>
          <a:p>
            <a:r>
              <a:rPr lang="en-US" dirty="0"/>
              <a:t>Class 5 – Dates to remember:</a:t>
            </a:r>
          </a:p>
        </p:txBody>
      </p:sp>
      <p:sp>
        <p:nvSpPr>
          <p:cNvPr id="4" name="TextBox 3">
            <a:extLst>
              <a:ext uri="{FF2B5EF4-FFF2-40B4-BE49-F238E27FC236}">
                <a16:creationId xmlns:a16="http://schemas.microsoft.com/office/drawing/2014/main" id="{F4921BAB-74E4-29F9-0C8A-4ED4C30ECBD2}"/>
              </a:ext>
            </a:extLst>
          </p:cNvPr>
          <p:cNvSpPr txBox="1"/>
          <p:nvPr/>
        </p:nvSpPr>
        <p:spPr>
          <a:xfrm>
            <a:off x="462988" y="4307537"/>
            <a:ext cx="10820398" cy="1938992"/>
          </a:xfrm>
          <a:prstGeom prst="rect">
            <a:avLst/>
          </a:prstGeom>
        </p:spPr>
        <p:style>
          <a:lnRef idx="2">
            <a:schemeClr val="dk1">
              <a:shade val="15000"/>
            </a:schemeClr>
          </a:lnRef>
          <a:fillRef idx="1">
            <a:schemeClr val="dk1"/>
          </a:fillRef>
          <a:effectRef idx="0">
            <a:schemeClr val="dk1"/>
          </a:effectRef>
          <a:fontRef idx="minor">
            <a:schemeClr val="lt1"/>
          </a:fontRef>
        </p:style>
        <p:txBody>
          <a:bodyPr wrap="square" rtlCol="0">
            <a:spAutoFit/>
          </a:bodyPr>
          <a:lstStyle/>
          <a:p>
            <a:r>
              <a:rPr lang="en-GB" sz="2400" dirty="0"/>
              <a:t>Bikeability – Week beginning 9</a:t>
            </a:r>
            <a:r>
              <a:rPr lang="en-GB" sz="2400" baseline="30000" dirty="0"/>
              <a:t>th</a:t>
            </a:r>
            <a:r>
              <a:rPr lang="en-GB" sz="2400" dirty="0"/>
              <a:t> March (date tbc)</a:t>
            </a:r>
          </a:p>
          <a:p>
            <a:r>
              <a:rPr lang="en-GB" sz="2400" dirty="0"/>
              <a:t>Farm Visit – Tuesday 5</a:t>
            </a:r>
            <a:r>
              <a:rPr lang="en-GB" sz="2400" baseline="30000" dirty="0"/>
              <a:t>th</a:t>
            </a:r>
            <a:r>
              <a:rPr lang="en-GB" sz="2400" dirty="0"/>
              <a:t> May</a:t>
            </a:r>
          </a:p>
          <a:p>
            <a:r>
              <a:rPr lang="en-GB" sz="2400" dirty="0"/>
              <a:t>St Giles Trust workshop – 3</a:t>
            </a:r>
            <a:r>
              <a:rPr lang="en-GB" sz="2400" baseline="30000" dirty="0"/>
              <a:t>rd</a:t>
            </a:r>
            <a:r>
              <a:rPr lang="en-GB" sz="2400" dirty="0"/>
              <a:t> June</a:t>
            </a:r>
          </a:p>
          <a:p>
            <a:r>
              <a:rPr lang="en-GB" sz="2400" dirty="0"/>
              <a:t>Operation Topaz workshop – 29</a:t>
            </a:r>
            <a:r>
              <a:rPr lang="en-GB" sz="2400" baseline="30000" dirty="0"/>
              <a:t>th</a:t>
            </a:r>
            <a:r>
              <a:rPr lang="en-GB" sz="2400" dirty="0"/>
              <a:t> April</a:t>
            </a:r>
          </a:p>
          <a:p>
            <a:r>
              <a:rPr lang="en-GB" sz="2400" dirty="0"/>
              <a:t>RNLI Water safety workshop – date to be confirmed</a:t>
            </a:r>
          </a:p>
        </p:txBody>
      </p:sp>
      <p:graphicFrame>
        <p:nvGraphicFramePr>
          <p:cNvPr id="7" name="Content Placeholder 2">
            <a:extLst>
              <a:ext uri="{FF2B5EF4-FFF2-40B4-BE49-F238E27FC236}">
                <a16:creationId xmlns:a16="http://schemas.microsoft.com/office/drawing/2014/main" id="{A5735BF2-A345-40B2-86C5-E507C1541E75}"/>
              </a:ext>
            </a:extLst>
          </p:cNvPr>
          <p:cNvGraphicFramePr>
            <a:graphicFrameLocks noGrp="1"/>
          </p:cNvGraphicFramePr>
          <p:nvPr>
            <p:ph idx="1"/>
            <p:extLst>
              <p:ext uri="{D42A27DB-BD31-4B8C-83A1-F6EECF244321}">
                <p14:modId xmlns:p14="http://schemas.microsoft.com/office/powerpoint/2010/main" val="1021977756"/>
              </p:ext>
            </p:extLst>
          </p:nvPr>
        </p:nvGraphicFramePr>
        <p:xfrm>
          <a:off x="462987" y="840829"/>
          <a:ext cx="10820399" cy="36147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392713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8E6BE08-C4DF-4DDF-8769-8E4FAF2386F6}"/>
              </a:ext>
            </a:extLst>
          </p:cNvPr>
          <p:cNvSpPr>
            <a:spLocks noGrp="1"/>
          </p:cNvSpPr>
          <p:nvPr>
            <p:ph idx="1"/>
          </p:nvPr>
        </p:nvSpPr>
        <p:spPr>
          <a:xfrm>
            <a:off x="291660" y="-178676"/>
            <a:ext cx="11674129" cy="6835258"/>
          </a:xfrm>
        </p:spPr>
        <p:txBody>
          <a:bodyPr>
            <a:normAutofit fontScale="25000" lnSpcReduction="20000"/>
          </a:bodyPr>
          <a:lstStyle/>
          <a:p>
            <a:r>
              <a:rPr lang="en-US" sz="8000" dirty="0"/>
              <a:t>We use ‘The Zones of Regulation’ within our PSHE curriculum as a whole school approach to teach pupils about self-regulation and how to </a:t>
            </a:r>
            <a:r>
              <a:rPr lang="en-US" sz="8000" dirty="0" err="1"/>
              <a:t>categorise</a:t>
            </a:r>
            <a:r>
              <a:rPr lang="en-US" sz="8000" dirty="0"/>
              <a:t> complex feelings and emotional states,</a:t>
            </a:r>
          </a:p>
          <a:p>
            <a:r>
              <a:rPr lang="en-US" sz="8000" dirty="0"/>
              <a:t>The curriculum helps to improve how pupils can </a:t>
            </a:r>
            <a:r>
              <a:rPr lang="en-US" sz="8000" dirty="0" err="1"/>
              <a:t>recognise</a:t>
            </a:r>
            <a:r>
              <a:rPr lang="en-US" sz="8000" dirty="0"/>
              <a:t> and communicate how they are feeling in a safe and </a:t>
            </a:r>
            <a:r>
              <a:rPr lang="en-US" sz="8000" dirty="0" err="1"/>
              <a:t>non-judgemental</a:t>
            </a:r>
            <a:r>
              <a:rPr lang="en-US" sz="8000" dirty="0"/>
              <a:t> way, whilst learning strategies or tools to help them move between four Zones: Blue, Yellow, Red and Green – which are used to help them identify and </a:t>
            </a:r>
            <a:r>
              <a:rPr lang="en-US" sz="8000" dirty="0" err="1"/>
              <a:t>recognise</a:t>
            </a:r>
            <a:r>
              <a:rPr lang="en-US" sz="8000" dirty="0"/>
              <a:t> how regulated they feel.</a:t>
            </a:r>
          </a:p>
          <a:p>
            <a:r>
              <a:rPr lang="en-US" sz="8000" dirty="0"/>
              <a:t>This provides us with a common language within our school community that all pupils can engage with and understand from EYFS through to Year 6 and we regularly revisit the tools and strategies in our PSHE sessions across the whole school during Term 1.</a:t>
            </a:r>
          </a:p>
          <a:p>
            <a:pPr>
              <a:spcAft>
                <a:spcPts val="0"/>
              </a:spcAft>
              <a:buFont typeface="Wingdings" panose="05000000000000000000" pitchFamily="2" charset="2"/>
              <a:buChar char="Ø"/>
            </a:pPr>
            <a:r>
              <a:rPr lang="en-US" sz="8000" dirty="0"/>
              <a:t>We have also </a:t>
            </a:r>
            <a:r>
              <a:rPr lang="en-US" sz="8000" dirty="0" err="1"/>
              <a:t>introduced‘Regulation</a:t>
            </a:r>
            <a:r>
              <a:rPr lang="en-US" sz="8000" dirty="0"/>
              <a:t> Stations’ </a:t>
            </a:r>
          </a:p>
          <a:p>
            <a:pPr marL="0" indent="0">
              <a:spcAft>
                <a:spcPts val="0"/>
              </a:spcAft>
              <a:buNone/>
            </a:pPr>
            <a:r>
              <a:rPr lang="en-US" sz="8000" dirty="0"/>
              <a:t>    as areas where children can go to self-regulate </a:t>
            </a:r>
          </a:p>
          <a:p>
            <a:pPr marL="0" indent="0">
              <a:spcAft>
                <a:spcPts val="0"/>
              </a:spcAft>
              <a:buNone/>
            </a:pPr>
            <a:r>
              <a:rPr lang="en-US" sz="8000" dirty="0"/>
              <a:t>    around our site, which will have pictorial reminders </a:t>
            </a:r>
          </a:p>
          <a:p>
            <a:pPr marL="0" indent="0">
              <a:spcAft>
                <a:spcPts val="0"/>
              </a:spcAft>
              <a:buNone/>
            </a:pPr>
            <a:r>
              <a:rPr lang="en-US" sz="8000" dirty="0"/>
              <a:t>    of the tools and strategies they could use.  </a:t>
            </a:r>
          </a:p>
          <a:p>
            <a:pPr>
              <a:spcAft>
                <a:spcPts val="0"/>
              </a:spcAft>
            </a:pPr>
            <a:endParaRPr lang="en-US" sz="8000" dirty="0"/>
          </a:p>
          <a:p>
            <a:pPr>
              <a:spcAft>
                <a:spcPts val="0"/>
              </a:spcAft>
              <a:buFont typeface="Wingdings" panose="05000000000000000000" pitchFamily="2" charset="2"/>
              <a:buChar char="Ø"/>
            </a:pPr>
            <a:r>
              <a:rPr lang="en-US" sz="8000" dirty="0"/>
              <a:t>If you would like any further information regarding</a:t>
            </a:r>
          </a:p>
          <a:p>
            <a:pPr marL="0" indent="0">
              <a:spcAft>
                <a:spcPts val="0"/>
              </a:spcAft>
              <a:buNone/>
            </a:pPr>
            <a:r>
              <a:rPr lang="en-US" sz="8000" dirty="0"/>
              <a:t>    the Zones of Regulation, or further resources you </a:t>
            </a:r>
          </a:p>
          <a:p>
            <a:pPr marL="0" indent="0">
              <a:spcAft>
                <a:spcPts val="0"/>
              </a:spcAft>
              <a:buNone/>
            </a:pPr>
            <a:r>
              <a:rPr lang="en-US" sz="8000" dirty="0"/>
              <a:t>    can use at home with your child, please ask a</a:t>
            </a:r>
          </a:p>
          <a:p>
            <a:pPr marL="0" indent="0">
              <a:spcAft>
                <a:spcPts val="0"/>
              </a:spcAft>
              <a:buNone/>
            </a:pPr>
            <a:r>
              <a:rPr lang="en-US" sz="8000" dirty="0"/>
              <a:t>    member of the team.</a:t>
            </a:r>
          </a:p>
          <a:p>
            <a:pPr>
              <a:spcAft>
                <a:spcPts val="0"/>
              </a:spcAft>
            </a:pPr>
            <a:endParaRPr lang="en-US" dirty="0"/>
          </a:p>
          <a:p>
            <a:endParaRPr lang="en-US" dirty="0"/>
          </a:p>
        </p:txBody>
      </p:sp>
      <p:pic>
        <p:nvPicPr>
          <p:cNvPr id="2" name="Picture 1">
            <a:extLst>
              <a:ext uri="{FF2B5EF4-FFF2-40B4-BE49-F238E27FC236}">
                <a16:creationId xmlns:a16="http://schemas.microsoft.com/office/drawing/2014/main" id="{C76347A1-D619-4909-B526-447EC4EF076D}"/>
              </a:ext>
            </a:extLst>
          </p:cNvPr>
          <p:cNvPicPr>
            <a:picLocks noChangeAspect="1"/>
          </p:cNvPicPr>
          <p:nvPr/>
        </p:nvPicPr>
        <p:blipFill rotWithShape="1">
          <a:blip r:embed="rId2"/>
          <a:srcRect t="18386" b="17614"/>
          <a:stretch/>
        </p:blipFill>
        <p:spPr>
          <a:xfrm>
            <a:off x="7203289" y="3590189"/>
            <a:ext cx="4762500" cy="3048000"/>
          </a:xfrm>
          <a:prstGeom prst="rect">
            <a:avLst/>
          </a:prstGeom>
        </p:spPr>
      </p:pic>
    </p:spTree>
    <p:extLst>
      <p:ext uri="{BB962C8B-B14F-4D97-AF65-F5344CB8AC3E}">
        <p14:creationId xmlns:p14="http://schemas.microsoft.com/office/powerpoint/2010/main" val="10464074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5603ED-919A-4434-9697-B15C5823C9A1}"/>
              </a:ext>
            </a:extLst>
          </p:cNvPr>
          <p:cNvSpPr>
            <a:spLocks noGrp="1"/>
          </p:cNvSpPr>
          <p:nvPr>
            <p:ph type="title"/>
          </p:nvPr>
        </p:nvSpPr>
        <p:spPr>
          <a:xfrm>
            <a:off x="2765260" y="-206488"/>
            <a:ext cx="8534400" cy="1507067"/>
          </a:xfrm>
        </p:spPr>
        <p:txBody>
          <a:bodyPr/>
          <a:lstStyle/>
          <a:p>
            <a:r>
              <a:rPr lang="en-GB" b="1" dirty="0"/>
              <a:t>The Six Principles of Nurture </a:t>
            </a:r>
          </a:p>
        </p:txBody>
      </p:sp>
      <p:sp>
        <p:nvSpPr>
          <p:cNvPr id="3" name="Content Placeholder 2">
            <a:extLst>
              <a:ext uri="{FF2B5EF4-FFF2-40B4-BE49-F238E27FC236}">
                <a16:creationId xmlns:a16="http://schemas.microsoft.com/office/drawing/2014/main" id="{662DC656-36C8-46D7-9018-0AC4D9E3173F}"/>
              </a:ext>
            </a:extLst>
          </p:cNvPr>
          <p:cNvSpPr>
            <a:spLocks noGrp="1"/>
          </p:cNvSpPr>
          <p:nvPr>
            <p:ph idx="1"/>
          </p:nvPr>
        </p:nvSpPr>
        <p:spPr>
          <a:xfrm>
            <a:off x="256906" y="846856"/>
            <a:ext cx="3007659" cy="4973357"/>
          </a:xfrm>
        </p:spPr>
        <p:txBody>
          <a:bodyPr>
            <a:normAutofit/>
          </a:bodyPr>
          <a:lstStyle/>
          <a:p>
            <a:pPr marL="0" indent="0" algn="ctr">
              <a:buNone/>
            </a:pPr>
            <a:r>
              <a:rPr lang="en-GB" dirty="0"/>
              <a:t>Here at Churchill Primary, we embed the Six Principles of Nurture across all areas of our school life, and they are at the root of our vision, values, ethos and policies.  </a:t>
            </a:r>
          </a:p>
          <a:p>
            <a:pPr marL="0" indent="0" algn="ctr">
              <a:buNone/>
            </a:pPr>
            <a:r>
              <a:rPr lang="en-GB" dirty="0"/>
              <a:t>We have child-friendly versions of the principles displayed at school for our pupils to engage with.</a:t>
            </a:r>
          </a:p>
        </p:txBody>
      </p:sp>
      <p:pic>
        <p:nvPicPr>
          <p:cNvPr id="5" name="Picture 4">
            <a:extLst>
              <a:ext uri="{FF2B5EF4-FFF2-40B4-BE49-F238E27FC236}">
                <a16:creationId xmlns:a16="http://schemas.microsoft.com/office/drawing/2014/main" id="{582D71EE-50BF-4AE5-A6C0-65EA2988F9AB}"/>
              </a:ext>
            </a:extLst>
          </p:cNvPr>
          <p:cNvPicPr>
            <a:picLocks noChangeAspect="1"/>
          </p:cNvPicPr>
          <p:nvPr/>
        </p:nvPicPr>
        <p:blipFill>
          <a:blip r:embed="rId2"/>
          <a:stretch>
            <a:fillRect/>
          </a:stretch>
        </p:blipFill>
        <p:spPr>
          <a:xfrm>
            <a:off x="3886685" y="1006289"/>
            <a:ext cx="7859222" cy="5401429"/>
          </a:xfrm>
          <a:prstGeom prst="rect">
            <a:avLst/>
          </a:prstGeom>
        </p:spPr>
      </p:pic>
    </p:spTree>
    <p:extLst>
      <p:ext uri="{BB962C8B-B14F-4D97-AF65-F5344CB8AC3E}">
        <p14:creationId xmlns:p14="http://schemas.microsoft.com/office/powerpoint/2010/main" val="37004694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A273965-B9A2-46DE-8B84-658A8D62E7E0}"/>
              </a:ext>
            </a:extLst>
          </p:cNvPr>
          <p:cNvSpPr txBox="1"/>
          <p:nvPr/>
        </p:nvSpPr>
        <p:spPr>
          <a:xfrm>
            <a:off x="313830" y="120402"/>
            <a:ext cx="7600460" cy="6617196"/>
          </a:xfrm>
          <a:prstGeom prst="rect">
            <a:avLst/>
          </a:prstGeom>
          <a:noFill/>
        </p:spPr>
        <p:txBody>
          <a:bodyPr wrap="square" rtlCol="0">
            <a:spAutoFit/>
          </a:bodyPr>
          <a:lstStyle/>
          <a:p>
            <a:r>
              <a:rPr lang="en-US" sz="2800" b="1" dirty="0">
                <a:solidFill>
                  <a:schemeClr val="accent1"/>
                </a:solidFill>
              </a:rPr>
              <a:t>SEND at Churchill Primary</a:t>
            </a:r>
            <a:endParaRPr lang="en-US" dirty="0"/>
          </a:p>
          <a:p>
            <a:r>
              <a:rPr lang="en-US" dirty="0" err="1"/>
              <a:t>Ms</a:t>
            </a:r>
            <a:r>
              <a:rPr lang="en-US" dirty="0"/>
              <a:t> Ford is our SENDCo (special educational needs and disabilities coordinator) and her working days as SENDCo are Wednesdays and Thursdays.  She can be contacted via the office email (</a:t>
            </a:r>
            <a:r>
              <a:rPr lang="en-US" dirty="0">
                <a:hlinkClick r:id="rId2"/>
              </a:rPr>
              <a:t>office@churchill-pri.n-somerset.sch.uk</a:t>
            </a:r>
            <a:r>
              <a:rPr lang="en-US" dirty="0"/>
              <a:t>) if you need to discuss any SEND-related matters or concerns, or would like to book a meeting.  </a:t>
            </a:r>
            <a:r>
              <a:rPr lang="en-US" dirty="0" err="1"/>
              <a:t>Ms</a:t>
            </a:r>
            <a:r>
              <a:rPr lang="en-US" dirty="0"/>
              <a:t> Ford also aims to hold informal ‘Drop-in Sessions’ once a term which are open to everyone.</a:t>
            </a:r>
          </a:p>
          <a:p>
            <a:endParaRPr lang="en-US" dirty="0"/>
          </a:p>
          <a:p>
            <a:r>
              <a:rPr lang="en-US" dirty="0" err="1"/>
              <a:t>Ms</a:t>
            </a:r>
            <a:r>
              <a:rPr lang="en-US" dirty="0"/>
              <a:t> Ford works closely with our staff to ensure that all pupils can access our universal provision, and for any pupils requiring more individual provision that is not within our universal offer, coordinating how that provision can be put in place through reasonable adjustments. This includes liaising with and requesting the support of external professionals or agencies to provide guidance and advice, as well as working with the local authority regarding higher needs pupils who may require an educational health care plan due to the level of individual support they may need.</a:t>
            </a:r>
          </a:p>
          <a:p>
            <a:r>
              <a:rPr lang="en-US" dirty="0"/>
              <a:t>Our universal provision offer can be seen on our website.</a:t>
            </a:r>
          </a:p>
          <a:p>
            <a:r>
              <a:rPr lang="en-US" dirty="0"/>
              <a:t>For information on the local offer for any services who support pupils and parents/</a:t>
            </a:r>
            <a:r>
              <a:rPr lang="en-US" dirty="0" err="1"/>
              <a:t>carers</a:t>
            </a:r>
            <a:r>
              <a:rPr lang="en-US" dirty="0"/>
              <a:t> of pupils with SEND, please follow the links on our website under ‘SEND and the Local Offer’.</a:t>
            </a:r>
          </a:p>
        </p:txBody>
      </p:sp>
      <p:pic>
        <p:nvPicPr>
          <p:cNvPr id="3" name="Picture 2">
            <a:extLst>
              <a:ext uri="{FF2B5EF4-FFF2-40B4-BE49-F238E27FC236}">
                <a16:creationId xmlns:a16="http://schemas.microsoft.com/office/drawing/2014/main" id="{1CEE897D-31A9-44F2-B596-6327A9DA18AE}"/>
              </a:ext>
            </a:extLst>
          </p:cNvPr>
          <p:cNvPicPr>
            <a:picLocks noChangeAspect="1"/>
          </p:cNvPicPr>
          <p:nvPr/>
        </p:nvPicPr>
        <p:blipFill>
          <a:blip r:embed="rId3"/>
          <a:stretch>
            <a:fillRect/>
          </a:stretch>
        </p:blipFill>
        <p:spPr>
          <a:xfrm>
            <a:off x="8136176" y="812725"/>
            <a:ext cx="3877216" cy="5001323"/>
          </a:xfrm>
          <a:prstGeom prst="rect">
            <a:avLst/>
          </a:prstGeom>
          <a:ln w="88900">
            <a:solidFill>
              <a:srgbClr val="00B0F0"/>
            </a:solidFill>
          </a:ln>
        </p:spPr>
      </p:pic>
    </p:spTree>
    <p:extLst>
      <p:ext uri="{BB962C8B-B14F-4D97-AF65-F5344CB8AC3E}">
        <p14:creationId xmlns:p14="http://schemas.microsoft.com/office/powerpoint/2010/main" val="39632191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1E0E4-FCCA-47E6-A54E-74A3E76E289A}"/>
              </a:ext>
            </a:extLst>
          </p:cNvPr>
          <p:cNvSpPr>
            <a:spLocks noGrp="1"/>
          </p:cNvSpPr>
          <p:nvPr>
            <p:ph type="title"/>
          </p:nvPr>
        </p:nvSpPr>
        <p:spPr>
          <a:xfrm>
            <a:off x="238122" y="0"/>
            <a:ext cx="10515600" cy="777875"/>
          </a:xfrm>
        </p:spPr>
        <p:txBody>
          <a:bodyPr/>
          <a:lstStyle/>
          <a:p>
            <a:r>
              <a:rPr lang="en-GB" dirty="0"/>
              <a:t>PINS Project 2025-2026</a:t>
            </a:r>
          </a:p>
        </p:txBody>
      </p:sp>
      <p:pic>
        <p:nvPicPr>
          <p:cNvPr id="5" name="Content Placeholder 4">
            <a:extLst>
              <a:ext uri="{FF2B5EF4-FFF2-40B4-BE49-F238E27FC236}">
                <a16:creationId xmlns:a16="http://schemas.microsoft.com/office/drawing/2014/main" id="{8D767035-0B52-4C82-BAFB-93A7C7DDA8EC}"/>
              </a:ext>
            </a:extLst>
          </p:cNvPr>
          <p:cNvPicPr>
            <a:picLocks noGrp="1" noChangeAspect="1"/>
          </p:cNvPicPr>
          <p:nvPr>
            <p:ph idx="1"/>
          </p:nvPr>
        </p:nvPicPr>
        <p:blipFill>
          <a:blip r:embed="rId2"/>
          <a:stretch>
            <a:fillRect/>
          </a:stretch>
        </p:blipFill>
        <p:spPr>
          <a:xfrm>
            <a:off x="7955620" y="328503"/>
            <a:ext cx="4115356" cy="5872957"/>
          </a:xfrm>
        </p:spPr>
      </p:pic>
      <p:sp>
        <p:nvSpPr>
          <p:cNvPr id="6" name="TextBox 5">
            <a:extLst>
              <a:ext uri="{FF2B5EF4-FFF2-40B4-BE49-F238E27FC236}">
                <a16:creationId xmlns:a16="http://schemas.microsoft.com/office/drawing/2014/main" id="{0C221FA4-4509-4CAE-8A9C-A42B7D1A79D5}"/>
              </a:ext>
            </a:extLst>
          </p:cNvPr>
          <p:cNvSpPr txBox="1"/>
          <p:nvPr/>
        </p:nvSpPr>
        <p:spPr>
          <a:xfrm>
            <a:off x="-1" y="639335"/>
            <a:ext cx="7840717" cy="6247864"/>
          </a:xfrm>
          <a:prstGeom prst="rect">
            <a:avLst/>
          </a:prstGeom>
          <a:noFill/>
        </p:spPr>
        <p:txBody>
          <a:bodyPr wrap="square" rtlCol="0">
            <a:spAutoFit/>
          </a:bodyPr>
          <a:lstStyle/>
          <a:p>
            <a:pPr marL="285750" indent="-285750">
              <a:buFont typeface="Arial" panose="020B0604020202020204" pitchFamily="34" charset="0"/>
              <a:buChar char="•"/>
            </a:pPr>
            <a:r>
              <a:rPr lang="en-GB" sz="2000" dirty="0"/>
              <a:t>As shared via a link to a parents/carers’ questionnaire at the end of July, we are excited to share that we have been chosen to take part in a project funded by NHS England in collaboration with the Department of Education, North Somerset Council and the NSPCWT (North Somerset Parent Carers Working Together).</a:t>
            </a:r>
          </a:p>
          <a:p>
            <a:pPr marL="285750" indent="-285750">
              <a:buFont typeface="Arial" panose="020B0604020202020204" pitchFamily="34" charset="0"/>
              <a:buChar char="•"/>
            </a:pPr>
            <a:r>
              <a:rPr lang="en-GB" sz="2000" dirty="0"/>
              <a:t>The PINS Project is the ‘Partnerships for Inclusion of Neurodiversity in Schools’ and it is in it’s second year here in North Somerset.</a:t>
            </a:r>
          </a:p>
          <a:p>
            <a:pPr marL="285750" indent="-285750">
              <a:buFont typeface="Arial" panose="020B0604020202020204" pitchFamily="34" charset="0"/>
              <a:buChar char="•"/>
            </a:pPr>
            <a:r>
              <a:rPr lang="en-GB" sz="2000" dirty="0"/>
              <a:t>This collaboration gathers input from all our stakeholders – parents/carers, pupils, governors, staff – to identify how best to support us as a school to ensure our inclusivity for neurodiverse pupils through shaping a bespoke package for our setting including input from external professionals.</a:t>
            </a:r>
          </a:p>
          <a:p>
            <a:pPr marL="285750" indent="-285750">
              <a:buFont typeface="Arial" panose="020B0604020202020204" pitchFamily="34" charset="0"/>
              <a:buChar char="•"/>
            </a:pPr>
            <a:r>
              <a:rPr lang="en-GB" sz="2000" dirty="0"/>
              <a:t>We will be sharing further details of how you can get more involved as parents/carers as the project moves forward, but we are very excited to be given this opportunity to further our universal provision offer for all our neurodiverse pupils regardless of whether they have an official diagnosis or not.</a:t>
            </a:r>
          </a:p>
        </p:txBody>
      </p:sp>
    </p:spTree>
    <p:extLst>
      <p:ext uri="{BB962C8B-B14F-4D97-AF65-F5344CB8AC3E}">
        <p14:creationId xmlns:p14="http://schemas.microsoft.com/office/powerpoint/2010/main" val="20438366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F2D5EB-F64A-4090-AC3F-97B78105B9CA}"/>
              </a:ext>
            </a:extLst>
          </p:cNvPr>
          <p:cNvSpPr>
            <a:spLocks noGrp="1"/>
          </p:cNvSpPr>
          <p:nvPr>
            <p:ph type="title"/>
          </p:nvPr>
        </p:nvSpPr>
        <p:spPr>
          <a:xfrm>
            <a:off x="1377894" y="5433141"/>
            <a:ext cx="8534400" cy="1507067"/>
          </a:xfrm>
        </p:spPr>
        <p:txBody>
          <a:bodyPr/>
          <a:lstStyle/>
          <a:p>
            <a:r>
              <a:rPr lang="en-US" b="1" dirty="0"/>
              <a:t>           Music opportunities in KS2</a:t>
            </a:r>
          </a:p>
        </p:txBody>
      </p:sp>
      <p:sp>
        <p:nvSpPr>
          <p:cNvPr id="3" name="Content Placeholder 2">
            <a:extLst>
              <a:ext uri="{FF2B5EF4-FFF2-40B4-BE49-F238E27FC236}">
                <a16:creationId xmlns:a16="http://schemas.microsoft.com/office/drawing/2014/main" id="{ABE1CB15-F388-4B71-94F9-99BD2D4C41A5}"/>
              </a:ext>
            </a:extLst>
          </p:cNvPr>
          <p:cNvSpPr>
            <a:spLocks noGrp="1"/>
          </p:cNvSpPr>
          <p:nvPr>
            <p:ph idx="1"/>
          </p:nvPr>
        </p:nvSpPr>
        <p:spPr>
          <a:xfrm>
            <a:off x="574145" y="162153"/>
            <a:ext cx="10515600" cy="5938271"/>
          </a:xfrm>
        </p:spPr>
        <p:txBody>
          <a:bodyPr>
            <a:normAutofit lnSpcReduction="10000"/>
          </a:bodyPr>
          <a:lstStyle/>
          <a:p>
            <a:pPr marL="0" indent="0" algn="ctr">
              <a:buNone/>
            </a:pPr>
            <a:r>
              <a:rPr lang="en-US" dirty="0"/>
              <a:t>                     </a:t>
            </a:r>
            <a:r>
              <a:rPr lang="en-US" dirty="0" err="1"/>
              <a:t>Ms</a:t>
            </a:r>
            <a:r>
              <a:rPr lang="en-US" dirty="0"/>
              <a:t> Ford runs the Key Stage 2 choir, which takes place on Wednesdays             		at 3.10 to 4pm.  It will be starting again this term on Wednesday 24</a:t>
            </a:r>
            <a:r>
              <a:rPr lang="en-US" baseline="30000" dirty="0"/>
              <a:t>th</a:t>
            </a:r>
            <a:r>
              <a:rPr lang="en-US" dirty="0"/>
              <a:t> 			      September – letters will be sent home with any KS2 pupils who are interested in taking part for you to complete and return.</a:t>
            </a:r>
          </a:p>
          <a:p>
            <a:pPr marL="0" indent="0" algn="ctr">
              <a:buNone/>
            </a:pPr>
            <a:endParaRPr lang="en-US" dirty="0"/>
          </a:p>
          <a:p>
            <a:pPr marL="0" indent="0">
              <a:buNone/>
            </a:pPr>
            <a:endParaRPr lang="en-US" dirty="0"/>
          </a:p>
          <a:p>
            <a:pPr marL="0" indent="0">
              <a:buNone/>
            </a:pPr>
            <a:endParaRPr lang="en-US" dirty="0"/>
          </a:p>
          <a:p>
            <a:pPr marL="0" indent="0" algn="ctr">
              <a:buNone/>
            </a:pPr>
            <a:r>
              <a:rPr lang="en-US" sz="2600" dirty="0"/>
              <a:t>We are really pleased to be continuing our fantastic relationship with Churchill Music this year – a local concert and music education charity known for its excellence, innovation and energy in encouraging primary-aged pupils to experience the wide range of opportunities that music can offer. </a:t>
            </a:r>
          </a:p>
          <a:p>
            <a:pPr marL="0" indent="0" algn="ctr">
              <a:buNone/>
            </a:pPr>
            <a:r>
              <a:rPr lang="en-US" sz="2600" dirty="0"/>
              <a:t>Please watch their information video ‘How music helps us learn’ (link on each class page) to see the philosophy behind the work they tirelessly do in the community</a:t>
            </a:r>
            <a:r>
              <a:rPr lang="en-US" sz="2200" dirty="0"/>
              <a:t>.  </a:t>
            </a:r>
          </a:p>
          <a:p>
            <a:pPr marL="0" indent="0">
              <a:buNone/>
            </a:pPr>
            <a:endParaRPr lang="en-US" dirty="0"/>
          </a:p>
        </p:txBody>
      </p:sp>
      <p:pic>
        <p:nvPicPr>
          <p:cNvPr id="5" name="Picture 4">
            <a:extLst>
              <a:ext uri="{FF2B5EF4-FFF2-40B4-BE49-F238E27FC236}">
                <a16:creationId xmlns:a16="http://schemas.microsoft.com/office/drawing/2014/main" id="{A8CF9C1B-279D-4093-86B0-DA9C40B5F2DC}"/>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912294" y="757576"/>
            <a:ext cx="1904762" cy="1904762"/>
          </a:xfrm>
          <a:prstGeom prst="rect">
            <a:avLst/>
          </a:prstGeom>
        </p:spPr>
      </p:pic>
      <p:pic>
        <p:nvPicPr>
          <p:cNvPr id="6" name="Picture 5">
            <a:extLst>
              <a:ext uri="{FF2B5EF4-FFF2-40B4-BE49-F238E27FC236}">
                <a16:creationId xmlns:a16="http://schemas.microsoft.com/office/drawing/2014/main" id="{70880573-E212-4A6A-BE40-EDF09363D504}"/>
              </a:ext>
            </a:extLst>
          </p:cNvPr>
          <p:cNvPicPr>
            <a:picLocks noChangeAspect="1"/>
          </p:cNvPicPr>
          <p:nvPr/>
        </p:nvPicPr>
        <p:blipFill>
          <a:blip r:embed="rId4"/>
          <a:stretch>
            <a:fillRect/>
          </a:stretch>
        </p:blipFill>
        <p:spPr>
          <a:xfrm>
            <a:off x="4907418" y="1598558"/>
            <a:ext cx="1849053" cy="1035470"/>
          </a:xfrm>
          <a:prstGeom prst="rect">
            <a:avLst/>
          </a:prstGeom>
        </p:spPr>
      </p:pic>
      <p:pic>
        <p:nvPicPr>
          <p:cNvPr id="7" name="Graphic 6">
            <a:extLst>
              <a:ext uri="{FF2B5EF4-FFF2-40B4-BE49-F238E27FC236}">
                <a16:creationId xmlns:a16="http://schemas.microsoft.com/office/drawing/2014/main" id="{192D29B9-159D-4C8D-B179-7E4F8FCD357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 uri="{837473B0-CC2E-450A-ABE3-18F120FF3D39}">
                <a1611:picAttrSrcUrl xmlns:a1611="http://schemas.microsoft.com/office/drawing/2016/11/main" r:id="rId7"/>
              </a:ext>
            </a:extLst>
          </a:blip>
          <a:stretch>
            <a:fillRect/>
          </a:stretch>
        </p:blipFill>
        <p:spPr>
          <a:xfrm>
            <a:off x="30200" y="162153"/>
            <a:ext cx="1460522" cy="1200418"/>
          </a:xfrm>
          <a:prstGeom prst="rect">
            <a:avLst/>
          </a:prstGeom>
        </p:spPr>
      </p:pic>
    </p:spTree>
    <p:extLst>
      <p:ext uri="{BB962C8B-B14F-4D97-AF65-F5344CB8AC3E}">
        <p14:creationId xmlns:p14="http://schemas.microsoft.com/office/powerpoint/2010/main" val="28354019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15937" y="372672"/>
            <a:ext cx="7440698" cy="6091190"/>
            <a:chOff x="0" y="0"/>
            <a:chExt cx="23143738" cy="12123716"/>
          </a:xfrm>
        </p:grpSpPr>
        <p:grpSp>
          <p:nvGrpSpPr>
            <p:cNvPr id="3" name="Group 3"/>
            <p:cNvGrpSpPr/>
            <p:nvPr/>
          </p:nvGrpSpPr>
          <p:grpSpPr>
            <a:xfrm>
              <a:off x="0" y="0"/>
              <a:ext cx="23143738" cy="12123716"/>
              <a:chOff x="0" y="0"/>
              <a:chExt cx="7350711" cy="3850628"/>
            </a:xfrm>
          </p:grpSpPr>
          <p:sp>
            <p:nvSpPr>
              <p:cNvPr id="4" name="Freeform 4"/>
              <p:cNvSpPr/>
              <p:nvPr/>
            </p:nvSpPr>
            <p:spPr>
              <a:xfrm>
                <a:off x="-1" y="0"/>
                <a:ext cx="7358370" cy="3850628"/>
              </a:xfrm>
              <a:custGeom>
                <a:avLst/>
                <a:gdLst/>
                <a:ahLst/>
                <a:cxnLst/>
                <a:rect l="l" t="t" r="r" b="b"/>
                <a:pathLst>
                  <a:path w="7358370" h="3850628">
                    <a:moveTo>
                      <a:pt x="6851931" y="3833709"/>
                    </a:moveTo>
                    <a:cubicBezTo>
                      <a:pt x="6851931" y="3833709"/>
                      <a:pt x="6614935" y="3823740"/>
                      <a:pt x="6252796" y="3837184"/>
                    </a:cubicBezTo>
                    <a:cubicBezTo>
                      <a:pt x="5890658" y="3850628"/>
                      <a:pt x="490924" y="3850628"/>
                      <a:pt x="490924" y="3850628"/>
                    </a:cubicBezTo>
                    <a:cubicBezTo>
                      <a:pt x="245502" y="3850628"/>
                      <a:pt x="32509" y="3753360"/>
                      <a:pt x="31032" y="3593246"/>
                    </a:cubicBezTo>
                    <a:cubicBezTo>
                      <a:pt x="31032" y="3593246"/>
                      <a:pt x="0" y="2214018"/>
                      <a:pt x="0" y="606979"/>
                    </a:cubicBezTo>
                    <a:cubicBezTo>
                      <a:pt x="0" y="392820"/>
                      <a:pt x="15517" y="249246"/>
                      <a:pt x="15517" y="249246"/>
                    </a:cubicBezTo>
                    <a:cubicBezTo>
                      <a:pt x="15518" y="120578"/>
                      <a:pt x="1" y="0"/>
                      <a:pt x="459892" y="8134"/>
                    </a:cubicBezTo>
                    <a:cubicBezTo>
                      <a:pt x="459892" y="8134"/>
                      <a:pt x="1144663" y="28433"/>
                      <a:pt x="1627778" y="20834"/>
                    </a:cubicBezTo>
                    <a:cubicBezTo>
                      <a:pt x="2144992" y="12700"/>
                      <a:pt x="6805383" y="0"/>
                      <a:pt x="6805383" y="0"/>
                    </a:cubicBezTo>
                    <a:cubicBezTo>
                      <a:pt x="7117284" y="0"/>
                      <a:pt x="7350712" y="101069"/>
                      <a:pt x="7342854" y="303616"/>
                    </a:cubicBezTo>
                    <a:cubicBezTo>
                      <a:pt x="7342854" y="303616"/>
                      <a:pt x="7340859" y="2071084"/>
                      <a:pt x="7349614" y="2893659"/>
                    </a:cubicBezTo>
                    <a:cubicBezTo>
                      <a:pt x="7358370" y="3186961"/>
                      <a:pt x="7311822" y="3520032"/>
                      <a:pt x="7311822" y="3520032"/>
                    </a:cubicBezTo>
                    <a:cubicBezTo>
                      <a:pt x="7308856" y="3700057"/>
                      <a:pt x="7097353" y="3833709"/>
                      <a:pt x="6851931" y="3833709"/>
                    </a:cubicBezTo>
                    <a:close/>
                  </a:path>
                </a:pathLst>
              </a:custGeom>
              <a:solidFill>
                <a:srgbClr val="F8DC09"/>
              </a:solidFill>
            </p:spPr>
          </p:sp>
        </p:grpSp>
        <p:grpSp>
          <p:nvGrpSpPr>
            <p:cNvPr id="5" name="Group 5"/>
            <p:cNvGrpSpPr/>
            <p:nvPr/>
          </p:nvGrpSpPr>
          <p:grpSpPr>
            <a:xfrm>
              <a:off x="444050" y="437246"/>
              <a:ext cx="22278765" cy="11223824"/>
              <a:chOff x="0" y="0"/>
              <a:chExt cx="8621103" cy="4343227"/>
            </a:xfrm>
          </p:grpSpPr>
          <p:sp>
            <p:nvSpPr>
              <p:cNvPr id="6" name="Freeform 6"/>
              <p:cNvSpPr/>
              <p:nvPr/>
            </p:nvSpPr>
            <p:spPr>
              <a:xfrm>
                <a:off x="-1" y="0"/>
                <a:ext cx="8628762" cy="4343228"/>
              </a:xfrm>
              <a:custGeom>
                <a:avLst/>
                <a:gdLst/>
                <a:ahLst/>
                <a:cxnLst/>
                <a:rect l="l" t="t" r="r" b="b"/>
                <a:pathLst>
                  <a:path w="8628762" h="4343228">
                    <a:moveTo>
                      <a:pt x="8122323" y="4326308"/>
                    </a:moveTo>
                    <a:cubicBezTo>
                      <a:pt x="8122323" y="4326308"/>
                      <a:pt x="7885327" y="4316339"/>
                      <a:pt x="7523188" y="4329783"/>
                    </a:cubicBezTo>
                    <a:cubicBezTo>
                      <a:pt x="7161050" y="4343228"/>
                      <a:pt x="490924" y="4343228"/>
                      <a:pt x="490924" y="4343228"/>
                    </a:cubicBezTo>
                    <a:cubicBezTo>
                      <a:pt x="245502" y="4343228"/>
                      <a:pt x="32509" y="4245959"/>
                      <a:pt x="31032" y="4085846"/>
                    </a:cubicBezTo>
                    <a:cubicBezTo>
                      <a:pt x="31032" y="4085846"/>
                      <a:pt x="0" y="2595584"/>
                      <a:pt x="0" y="606979"/>
                    </a:cubicBezTo>
                    <a:cubicBezTo>
                      <a:pt x="0" y="392820"/>
                      <a:pt x="15517" y="249246"/>
                      <a:pt x="15517" y="249246"/>
                    </a:cubicBezTo>
                    <a:cubicBezTo>
                      <a:pt x="15518" y="120578"/>
                      <a:pt x="1" y="0"/>
                      <a:pt x="459892" y="8134"/>
                    </a:cubicBezTo>
                    <a:cubicBezTo>
                      <a:pt x="459892" y="8134"/>
                      <a:pt x="1144663" y="28433"/>
                      <a:pt x="1627778" y="20834"/>
                    </a:cubicBezTo>
                    <a:cubicBezTo>
                      <a:pt x="2144992" y="12700"/>
                      <a:pt x="8075775" y="0"/>
                      <a:pt x="8075775" y="0"/>
                    </a:cubicBezTo>
                    <a:cubicBezTo>
                      <a:pt x="8387675" y="0"/>
                      <a:pt x="8621103" y="101069"/>
                      <a:pt x="8613246" y="303616"/>
                    </a:cubicBezTo>
                    <a:cubicBezTo>
                      <a:pt x="8613246" y="303616"/>
                      <a:pt x="8611251" y="2418694"/>
                      <a:pt x="8620007" y="3386258"/>
                    </a:cubicBezTo>
                    <a:cubicBezTo>
                      <a:pt x="8628762" y="3679560"/>
                      <a:pt x="8582214" y="4012631"/>
                      <a:pt x="8582214" y="4012631"/>
                    </a:cubicBezTo>
                    <a:cubicBezTo>
                      <a:pt x="8579249" y="4192656"/>
                      <a:pt x="8367745" y="4326308"/>
                      <a:pt x="8122323" y="4326308"/>
                    </a:cubicBezTo>
                    <a:close/>
                  </a:path>
                </a:pathLst>
              </a:custGeom>
              <a:solidFill>
                <a:srgbClr val="FEFEFA"/>
              </a:solidFill>
            </p:spPr>
          </p:sp>
        </p:grpSp>
      </p:grpSp>
      <p:sp>
        <p:nvSpPr>
          <p:cNvPr id="7" name="TextBox 7"/>
          <p:cNvSpPr txBox="1"/>
          <p:nvPr/>
        </p:nvSpPr>
        <p:spPr>
          <a:xfrm>
            <a:off x="683335" y="1214136"/>
            <a:ext cx="6650421" cy="5060488"/>
          </a:xfrm>
          <a:prstGeom prst="rect">
            <a:avLst/>
          </a:prstGeom>
        </p:spPr>
        <p:txBody>
          <a:bodyPr wrap="square" lIns="0" tIns="0" rIns="0" bIns="0" rtlCol="0" anchor="t">
            <a:spAutoFit/>
          </a:bodyPr>
          <a:lstStyle/>
          <a:p>
            <a:pPr marL="251897" marR="0" lvl="1" indent="0" algn="l" defTabSz="914400" rtl="0" eaLnBrk="1" fontAlgn="auto" latinLnBrk="0" hangingPunct="1">
              <a:lnSpc>
                <a:spcPts val="3267"/>
              </a:lnSpc>
              <a:spcBef>
                <a:spcPts val="0"/>
              </a:spcBef>
              <a:spcAft>
                <a:spcPts val="0"/>
              </a:spcAft>
              <a:buClrTx/>
              <a:buSzTx/>
              <a:buFontTx/>
              <a:buNone/>
              <a:tabLst/>
              <a:defRPr/>
            </a:pPr>
            <a:r>
              <a:rPr kumimoji="0" lang="en-US" sz="2500" b="0" i="0" u="none" strike="noStrike" kern="1200" cap="none" spc="0" normalizeH="0" baseline="0" noProof="0" dirty="0">
                <a:ln>
                  <a:noFill/>
                </a:ln>
                <a:solidFill>
                  <a:srgbClr val="000000"/>
                </a:solidFill>
                <a:effectLst/>
                <a:uLnTx/>
                <a:uFillTx/>
                <a:latin typeface="Quicksand 1"/>
                <a:ea typeface="Quicksand 1"/>
                <a:cs typeface="Quicksand 1"/>
                <a:sym typeface="Quicksand 1"/>
              </a:rPr>
              <a:t>The </a:t>
            </a:r>
            <a:r>
              <a:rPr kumimoji="0" lang="en-US" sz="2500" b="0" i="0" u="none" strike="noStrike" kern="1200" cap="none" spc="0" normalizeH="0" baseline="0" noProof="0" dirty="0" err="1">
                <a:ln>
                  <a:noFill/>
                </a:ln>
                <a:solidFill>
                  <a:srgbClr val="000000"/>
                </a:solidFill>
                <a:effectLst/>
                <a:uLnTx/>
                <a:uFillTx/>
                <a:latin typeface="Quicksand 1"/>
                <a:ea typeface="Quicksand 1"/>
                <a:cs typeface="Quicksand 1"/>
                <a:sym typeface="Quicksand 1"/>
              </a:rPr>
              <a:t>MHST</a:t>
            </a:r>
            <a:r>
              <a:rPr kumimoji="0" lang="en-US" sz="2500" b="0" i="0" u="none" strike="noStrike" kern="1200" cap="none" spc="0" normalizeH="0" baseline="0" noProof="0" dirty="0">
                <a:ln>
                  <a:noFill/>
                </a:ln>
                <a:solidFill>
                  <a:srgbClr val="000000"/>
                </a:solidFill>
                <a:effectLst/>
                <a:uLnTx/>
                <a:uFillTx/>
                <a:latin typeface="Quicksand 1"/>
                <a:ea typeface="Quicksand 1"/>
                <a:cs typeface="Quicksand 1"/>
                <a:sym typeface="Quicksand 1"/>
              </a:rPr>
              <a:t> service is part of a national Government strategy to improve access to Mental Health support for children and young people. </a:t>
            </a:r>
          </a:p>
          <a:p>
            <a:pPr marL="251897" marR="0" lvl="1" indent="0" algn="l" defTabSz="914400" rtl="0" eaLnBrk="1" fontAlgn="auto" latinLnBrk="0" hangingPunct="1">
              <a:lnSpc>
                <a:spcPts val="3267"/>
              </a:lnSpc>
              <a:spcBef>
                <a:spcPts val="0"/>
              </a:spcBef>
              <a:spcAft>
                <a:spcPts val="0"/>
              </a:spcAft>
              <a:buClrTx/>
              <a:buSzTx/>
              <a:buFontTx/>
              <a:buNone/>
              <a:tabLst/>
              <a:defRPr/>
            </a:pPr>
            <a:r>
              <a:rPr kumimoji="0" lang="en-US" sz="2500" b="0" i="0" u="none" strike="noStrike" kern="1200" cap="none" spc="0" normalizeH="0" baseline="0" noProof="0" dirty="0">
                <a:ln>
                  <a:noFill/>
                </a:ln>
                <a:solidFill>
                  <a:srgbClr val="000000"/>
                </a:solidFill>
                <a:effectLst/>
                <a:uLnTx/>
                <a:uFillTx/>
                <a:latin typeface="Quicksand 1"/>
                <a:ea typeface="Quicksand 1"/>
                <a:cs typeface="Quicksand 1"/>
                <a:sym typeface="Quicksand 1"/>
              </a:rPr>
              <a:t>The service is designed specifically to provide extra capacity for </a:t>
            </a:r>
            <a:r>
              <a:rPr kumimoji="0" lang="en-US" sz="2500" b="1" i="0" u="none" strike="noStrike" kern="1200" cap="none" spc="0" normalizeH="0" baseline="0" noProof="0" dirty="0">
                <a:ln>
                  <a:noFill/>
                </a:ln>
                <a:solidFill>
                  <a:srgbClr val="E12A67"/>
                </a:solidFill>
                <a:effectLst/>
                <a:uLnTx/>
                <a:uFillTx/>
                <a:latin typeface="Quicksand 1 Bold"/>
                <a:ea typeface="Quicksand 1 Bold"/>
                <a:cs typeface="Quicksand 1 Bold"/>
                <a:sym typeface="Quicksand 1 Bold"/>
              </a:rPr>
              <a:t>prevention and early intervention.</a:t>
            </a:r>
          </a:p>
          <a:p>
            <a:pPr marL="251897" marR="0" lvl="1" indent="0" algn="l" defTabSz="914400" rtl="0" eaLnBrk="1" fontAlgn="auto" latinLnBrk="0" hangingPunct="1">
              <a:lnSpc>
                <a:spcPts val="3267"/>
              </a:lnSpc>
              <a:spcBef>
                <a:spcPts val="0"/>
              </a:spcBef>
              <a:spcAft>
                <a:spcPts val="0"/>
              </a:spcAft>
              <a:buClrTx/>
              <a:buSzTx/>
              <a:buFontTx/>
              <a:buNone/>
              <a:tabLst/>
              <a:defRPr/>
            </a:pPr>
            <a:r>
              <a:rPr kumimoji="0" lang="en-US" sz="2500" b="0" i="0" u="none" strike="noStrike" kern="1200" cap="none" spc="0" normalizeH="0" baseline="0" noProof="0" dirty="0">
                <a:ln>
                  <a:noFill/>
                </a:ln>
                <a:solidFill>
                  <a:srgbClr val="000000"/>
                </a:solidFill>
                <a:effectLst/>
                <a:uLnTx/>
                <a:uFillTx/>
                <a:latin typeface="Quicksand 1"/>
                <a:ea typeface="Quicksand 1"/>
                <a:cs typeface="Quicksand 1"/>
                <a:sym typeface="Quicksand 1"/>
              </a:rPr>
              <a:t>It is designed to complement and extend existing support systems, not replace them - and to deliver “Whole School Approach” work</a:t>
            </a:r>
          </a:p>
          <a:p>
            <a:pPr marL="251897" marR="0" lvl="1" indent="0" algn="l" defTabSz="914400" rtl="0" eaLnBrk="1" fontAlgn="auto" latinLnBrk="0" hangingPunct="1">
              <a:lnSpc>
                <a:spcPts val="3267"/>
              </a:lnSpc>
              <a:spcBef>
                <a:spcPts val="0"/>
              </a:spcBef>
              <a:spcAft>
                <a:spcPts val="0"/>
              </a:spcAft>
              <a:buClrTx/>
              <a:buSzTx/>
              <a:buFontTx/>
              <a:buNone/>
              <a:tabLst/>
              <a:defRPr/>
            </a:pPr>
            <a:r>
              <a:rPr kumimoji="0" lang="en-US" sz="2500" b="0" i="0" u="none" strike="noStrike" kern="1200" cap="none" spc="0" normalizeH="0" baseline="0" noProof="0" dirty="0" err="1">
                <a:ln>
                  <a:noFill/>
                </a:ln>
                <a:solidFill>
                  <a:srgbClr val="000000"/>
                </a:solidFill>
                <a:effectLst/>
                <a:uLnTx/>
                <a:uFillTx/>
                <a:latin typeface="Quicksand 1"/>
                <a:ea typeface="Quicksand 1"/>
                <a:cs typeface="Quicksand 1"/>
                <a:sym typeface="Quicksand 1"/>
              </a:rPr>
              <a:t>MHSTs</a:t>
            </a:r>
            <a:r>
              <a:rPr kumimoji="0" lang="en-US" sz="2500" b="0" i="0" u="none" strike="noStrike" kern="1200" cap="none" spc="0" normalizeH="0" baseline="0" noProof="0" dirty="0">
                <a:ln>
                  <a:noFill/>
                </a:ln>
                <a:solidFill>
                  <a:srgbClr val="000000"/>
                </a:solidFill>
                <a:effectLst/>
                <a:uLnTx/>
                <a:uFillTx/>
                <a:latin typeface="Quicksand 1"/>
                <a:ea typeface="Quicksand 1"/>
                <a:cs typeface="Quicksand 1"/>
                <a:sym typeface="Quicksand 1"/>
              </a:rPr>
              <a:t> work with children and young people aged 5-18 specifically in </a:t>
            </a:r>
            <a:r>
              <a:rPr kumimoji="0" lang="en-US" sz="2500" b="1" i="0" u="none" strike="noStrike" kern="1200" cap="none" spc="0" normalizeH="0" baseline="0" noProof="0" dirty="0">
                <a:ln>
                  <a:noFill/>
                </a:ln>
                <a:solidFill>
                  <a:srgbClr val="E12A67"/>
                </a:solidFill>
                <a:effectLst/>
                <a:uLnTx/>
                <a:uFillTx/>
                <a:latin typeface="Quicksand 1 Bold"/>
                <a:ea typeface="Quicksand 1 Bold"/>
                <a:cs typeface="Quicksand 1 Bold"/>
                <a:sym typeface="Quicksand 1 Bold"/>
              </a:rPr>
              <a:t>education settings</a:t>
            </a:r>
          </a:p>
        </p:txBody>
      </p:sp>
      <p:sp>
        <p:nvSpPr>
          <p:cNvPr id="8" name="TextBox 8"/>
          <p:cNvSpPr txBox="1"/>
          <p:nvPr/>
        </p:nvSpPr>
        <p:spPr>
          <a:xfrm>
            <a:off x="284321" y="626580"/>
            <a:ext cx="7448450" cy="520784"/>
          </a:xfrm>
          <a:prstGeom prst="rect">
            <a:avLst/>
          </a:prstGeom>
        </p:spPr>
        <p:txBody>
          <a:bodyPr wrap="square" lIns="0" tIns="0" rIns="0" bIns="0" rtlCol="0" anchor="t">
            <a:spAutoFit/>
          </a:bodyPr>
          <a:lstStyle/>
          <a:p>
            <a:pPr marL="0" marR="0" lvl="0" indent="0" algn="ctr" defTabSz="914400" rtl="0" eaLnBrk="1" fontAlgn="auto" latinLnBrk="0" hangingPunct="1">
              <a:lnSpc>
                <a:spcPts val="4480"/>
              </a:lnSpc>
              <a:spcBef>
                <a:spcPct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League Spartan"/>
                <a:ea typeface="League Spartan"/>
                <a:cs typeface="League Spartan"/>
                <a:sym typeface="League Spartan"/>
              </a:rPr>
              <a:t>Introduction to the Mental Health Support Team </a:t>
            </a:r>
          </a:p>
        </p:txBody>
      </p:sp>
      <p:pic>
        <p:nvPicPr>
          <p:cNvPr id="10" name="Picture 9">
            <a:extLst>
              <a:ext uri="{FF2B5EF4-FFF2-40B4-BE49-F238E27FC236}">
                <a16:creationId xmlns:a16="http://schemas.microsoft.com/office/drawing/2014/main" id="{CB9BE3BD-1E9A-4FB7-ACE0-A4D6F1133AC8}"/>
              </a:ext>
            </a:extLst>
          </p:cNvPr>
          <p:cNvPicPr>
            <a:picLocks noChangeAspect="1"/>
          </p:cNvPicPr>
          <p:nvPr/>
        </p:nvPicPr>
        <p:blipFill rotWithShape="1">
          <a:blip r:embed="rId2"/>
          <a:srcRect l="3414" t="1697" r="1097" b="9198"/>
          <a:stretch/>
        </p:blipFill>
        <p:spPr>
          <a:xfrm>
            <a:off x="7957408" y="725147"/>
            <a:ext cx="4069813" cy="5407706"/>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170590A-AA97-4B69-B8C2-1E666F2BD318}"/>
              </a:ext>
            </a:extLst>
          </p:cNvPr>
          <p:cNvPicPr>
            <a:picLocks noChangeAspect="1"/>
          </p:cNvPicPr>
          <p:nvPr/>
        </p:nvPicPr>
        <p:blipFill>
          <a:blip r:embed="rId2"/>
          <a:stretch>
            <a:fillRect/>
          </a:stretch>
        </p:blipFill>
        <p:spPr>
          <a:xfrm>
            <a:off x="287676" y="240602"/>
            <a:ext cx="11681717" cy="6412516"/>
          </a:xfrm>
          <a:prstGeom prst="rect">
            <a:avLst/>
          </a:prstGeom>
        </p:spPr>
      </p:pic>
    </p:spTree>
    <p:extLst>
      <p:ext uri="{BB962C8B-B14F-4D97-AF65-F5344CB8AC3E}">
        <p14:creationId xmlns:p14="http://schemas.microsoft.com/office/powerpoint/2010/main" val="40035335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61A4F2B-9C16-4C32-A5DF-5580B3418364}"/>
              </a:ext>
            </a:extLst>
          </p:cNvPr>
          <p:cNvPicPr>
            <a:picLocks noChangeAspect="1"/>
          </p:cNvPicPr>
          <p:nvPr/>
        </p:nvPicPr>
        <p:blipFill>
          <a:blip r:embed="rId2"/>
          <a:stretch>
            <a:fillRect/>
          </a:stretch>
        </p:blipFill>
        <p:spPr>
          <a:xfrm>
            <a:off x="202897" y="190334"/>
            <a:ext cx="11740483" cy="6452204"/>
          </a:xfrm>
          <a:prstGeom prst="rect">
            <a:avLst/>
          </a:prstGeom>
        </p:spPr>
      </p:pic>
    </p:spTree>
    <p:extLst>
      <p:ext uri="{BB962C8B-B14F-4D97-AF65-F5344CB8AC3E}">
        <p14:creationId xmlns:p14="http://schemas.microsoft.com/office/powerpoint/2010/main" val="34546520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a:extLst>
              <a:ext uri="{FF2B5EF4-FFF2-40B4-BE49-F238E27FC236}">
                <a16:creationId xmlns:a16="http://schemas.microsoft.com/office/drawing/2014/main" id="{7331DD2E-52E7-4711-AB3D-64B3154E750A}"/>
              </a:ext>
            </a:extLst>
          </p:cNvPr>
          <p:cNvGrpSpPr/>
          <p:nvPr/>
        </p:nvGrpSpPr>
        <p:grpSpPr>
          <a:xfrm>
            <a:off x="315936" y="372671"/>
            <a:ext cx="11571869" cy="6357737"/>
            <a:chOff x="0" y="0"/>
            <a:chExt cx="23143738" cy="12123716"/>
          </a:xfrm>
        </p:grpSpPr>
        <p:grpSp>
          <p:nvGrpSpPr>
            <p:cNvPr id="5" name="Group 3">
              <a:extLst>
                <a:ext uri="{FF2B5EF4-FFF2-40B4-BE49-F238E27FC236}">
                  <a16:creationId xmlns:a16="http://schemas.microsoft.com/office/drawing/2014/main" id="{0D02B2C6-CF4D-45A7-BCD8-F0E3A8167780}"/>
                </a:ext>
              </a:extLst>
            </p:cNvPr>
            <p:cNvGrpSpPr/>
            <p:nvPr/>
          </p:nvGrpSpPr>
          <p:grpSpPr>
            <a:xfrm>
              <a:off x="0" y="0"/>
              <a:ext cx="23143738" cy="12123716"/>
              <a:chOff x="0" y="0"/>
              <a:chExt cx="7350711" cy="3850628"/>
            </a:xfrm>
          </p:grpSpPr>
          <p:sp>
            <p:nvSpPr>
              <p:cNvPr id="8" name="Freeform 4">
                <a:extLst>
                  <a:ext uri="{FF2B5EF4-FFF2-40B4-BE49-F238E27FC236}">
                    <a16:creationId xmlns:a16="http://schemas.microsoft.com/office/drawing/2014/main" id="{39984B38-1209-4113-9968-F9C7E38FA1FE}"/>
                  </a:ext>
                </a:extLst>
              </p:cNvPr>
              <p:cNvSpPr/>
              <p:nvPr/>
            </p:nvSpPr>
            <p:spPr>
              <a:xfrm>
                <a:off x="-1" y="0"/>
                <a:ext cx="7358370" cy="3850628"/>
              </a:xfrm>
              <a:custGeom>
                <a:avLst/>
                <a:gdLst/>
                <a:ahLst/>
                <a:cxnLst/>
                <a:rect l="l" t="t" r="r" b="b"/>
                <a:pathLst>
                  <a:path w="7358370" h="3850628">
                    <a:moveTo>
                      <a:pt x="6851931" y="3833709"/>
                    </a:moveTo>
                    <a:cubicBezTo>
                      <a:pt x="6851931" y="3833709"/>
                      <a:pt x="6614935" y="3823740"/>
                      <a:pt x="6252796" y="3837184"/>
                    </a:cubicBezTo>
                    <a:cubicBezTo>
                      <a:pt x="5890658" y="3850628"/>
                      <a:pt x="490924" y="3850628"/>
                      <a:pt x="490924" y="3850628"/>
                    </a:cubicBezTo>
                    <a:cubicBezTo>
                      <a:pt x="245502" y="3850628"/>
                      <a:pt x="32509" y="3753360"/>
                      <a:pt x="31032" y="3593246"/>
                    </a:cubicBezTo>
                    <a:cubicBezTo>
                      <a:pt x="31032" y="3593246"/>
                      <a:pt x="0" y="2214018"/>
                      <a:pt x="0" y="606979"/>
                    </a:cubicBezTo>
                    <a:cubicBezTo>
                      <a:pt x="0" y="392820"/>
                      <a:pt x="15517" y="249246"/>
                      <a:pt x="15517" y="249246"/>
                    </a:cubicBezTo>
                    <a:cubicBezTo>
                      <a:pt x="15518" y="120578"/>
                      <a:pt x="1" y="0"/>
                      <a:pt x="459892" y="8134"/>
                    </a:cubicBezTo>
                    <a:cubicBezTo>
                      <a:pt x="459892" y="8134"/>
                      <a:pt x="1144663" y="28433"/>
                      <a:pt x="1627778" y="20834"/>
                    </a:cubicBezTo>
                    <a:cubicBezTo>
                      <a:pt x="2144992" y="12700"/>
                      <a:pt x="6805383" y="0"/>
                      <a:pt x="6805383" y="0"/>
                    </a:cubicBezTo>
                    <a:cubicBezTo>
                      <a:pt x="7117284" y="0"/>
                      <a:pt x="7350712" y="101069"/>
                      <a:pt x="7342854" y="303616"/>
                    </a:cubicBezTo>
                    <a:cubicBezTo>
                      <a:pt x="7342854" y="303616"/>
                      <a:pt x="7340859" y="2071084"/>
                      <a:pt x="7349614" y="2893659"/>
                    </a:cubicBezTo>
                    <a:cubicBezTo>
                      <a:pt x="7358370" y="3186961"/>
                      <a:pt x="7311822" y="3520032"/>
                      <a:pt x="7311822" y="3520032"/>
                    </a:cubicBezTo>
                    <a:cubicBezTo>
                      <a:pt x="7308856" y="3700057"/>
                      <a:pt x="7097353" y="3833709"/>
                      <a:pt x="6851931" y="3833709"/>
                    </a:cubicBezTo>
                    <a:close/>
                  </a:path>
                </a:pathLst>
              </a:custGeom>
              <a:solidFill>
                <a:srgbClr val="F8DC09"/>
              </a:solidFill>
            </p:spPr>
          </p:sp>
        </p:grpSp>
        <p:grpSp>
          <p:nvGrpSpPr>
            <p:cNvPr id="6" name="Group 5">
              <a:extLst>
                <a:ext uri="{FF2B5EF4-FFF2-40B4-BE49-F238E27FC236}">
                  <a16:creationId xmlns:a16="http://schemas.microsoft.com/office/drawing/2014/main" id="{108EFDA4-820B-46C8-A454-CED40D85CBF0}"/>
                </a:ext>
              </a:extLst>
            </p:cNvPr>
            <p:cNvGrpSpPr/>
            <p:nvPr/>
          </p:nvGrpSpPr>
          <p:grpSpPr>
            <a:xfrm>
              <a:off x="444050" y="437246"/>
              <a:ext cx="22278765" cy="11223824"/>
              <a:chOff x="0" y="0"/>
              <a:chExt cx="8621103" cy="4343227"/>
            </a:xfrm>
          </p:grpSpPr>
          <p:sp>
            <p:nvSpPr>
              <p:cNvPr id="7" name="Freeform 6">
                <a:extLst>
                  <a:ext uri="{FF2B5EF4-FFF2-40B4-BE49-F238E27FC236}">
                    <a16:creationId xmlns:a16="http://schemas.microsoft.com/office/drawing/2014/main" id="{7259A834-EB4C-49E6-A3EF-D8E7DFAD769C}"/>
                  </a:ext>
                </a:extLst>
              </p:cNvPr>
              <p:cNvSpPr/>
              <p:nvPr/>
            </p:nvSpPr>
            <p:spPr>
              <a:xfrm>
                <a:off x="-1" y="0"/>
                <a:ext cx="8628762" cy="4343228"/>
              </a:xfrm>
              <a:custGeom>
                <a:avLst/>
                <a:gdLst/>
                <a:ahLst/>
                <a:cxnLst/>
                <a:rect l="l" t="t" r="r" b="b"/>
                <a:pathLst>
                  <a:path w="8628762" h="4343228">
                    <a:moveTo>
                      <a:pt x="8122323" y="4326308"/>
                    </a:moveTo>
                    <a:cubicBezTo>
                      <a:pt x="8122323" y="4326308"/>
                      <a:pt x="7885327" y="4316339"/>
                      <a:pt x="7523188" y="4329783"/>
                    </a:cubicBezTo>
                    <a:cubicBezTo>
                      <a:pt x="7161050" y="4343228"/>
                      <a:pt x="490924" y="4343228"/>
                      <a:pt x="490924" y="4343228"/>
                    </a:cubicBezTo>
                    <a:cubicBezTo>
                      <a:pt x="245502" y="4343228"/>
                      <a:pt x="32509" y="4245959"/>
                      <a:pt x="31032" y="4085846"/>
                    </a:cubicBezTo>
                    <a:cubicBezTo>
                      <a:pt x="31032" y="4085846"/>
                      <a:pt x="0" y="2595584"/>
                      <a:pt x="0" y="606979"/>
                    </a:cubicBezTo>
                    <a:cubicBezTo>
                      <a:pt x="0" y="392820"/>
                      <a:pt x="15517" y="249246"/>
                      <a:pt x="15517" y="249246"/>
                    </a:cubicBezTo>
                    <a:cubicBezTo>
                      <a:pt x="15518" y="120578"/>
                      <a:pt x="1" y="0"/>
                      <a:pt x="459892" y="8134"/>
                    </a:cubicBezTo>
                    <a:cubicBezTo>
                      <a:pt x="459892" y="8134"/>
                      <a:pt x="1144663" y="28433"/>
                      <a:pt x="1627778" y="20834"/>
                    </a:cubicBezTo>
                    <a:cubicBezTo>
                      <a:pt x="2144992" y="12700"/>
                      <a:pt x="8075775" y="0"/>
                      <a:pt x="8075775" y="0"/>
                    </a:cubicBezTo>
                    <a:cubicBezTo>
                      <a:pt x="8387675" y="0"/>
                      <a:pt x="8621103" y="101069"/>
                      <a:pt x="8613246" y="303616"/>
                    </a:cubicBezTo>
                    <a:cubicBezTo>
                      <a:pt x="8613246" y="303616"/>
                      <a:pt x="8611251" y="2418694"/>
                      <a:pt x="8620007" y="3386258"/>
                    </a:cubicBezTo>
                    <a:cubicBezTo>
                      <a:pt x="8628762" y="3679560"/>
                      <a:pt x="8582214" y="4012631"/>
                      <a:pt x="8582214" y="4012631"/>
                    </a:cubicBezTo>
                    <a:cubicBezTo>
                      <a:pt x="8579249" y="4192656"/>
                      <a:pt x="8367745" y="4326308"/>
                      <a:pt x="8122323" y="4326308"/>
                    </a:cubicBezTo>
                    <a:close/>
                  </a:path>
                </a:pathLst>
              </a:custGeom>
              <a:solidFill>
                <a:srgbClr val="FEFEFA"/>
              </a:solidFill>
            </p:spPr>
          </p:sp>
        </p:grpSp>
      </p:grpSp>
      <p:pic>
        <p:nvPicPr>
          <p:cNvPr id="3" name="Picture 2">
            <a:extLst>
              <a:ext uri="{FF2B5EF4-FFF2-40B4-BE49-F238E27FC236}">
                <a16:creationId xmlns:a16="http://schemas.microsoft.com/office/drawing/2014/main" id="{8BFDB520-4CC1-41D7-A2EE-4304699318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80221" y="928772"/>
            <a:ext cx="4936958" cy="4936958"/>
          </a:xfrm>
          <a:prstGeom prst="rect">
            <a:avLst/>
          </a:prstGeom>
        </p:spPr>
      </p:pic>
      <p:grpSp>
        <p:nvGrpSpPr>
          <p:cNvPr id="9" name="Group 7">
            <a:extLst>
              <a:ext uri="{FF2B5EF4-FFF2-40B4-BE49-F238E27FC236}">
                <a16:creationId xmlns:a16="http://schemas.microsoft.com/office/drawing/2014/main" id="{4075D292-4AF5-4791-A7BC-99F1C524673B}"/>
              </a:ext>
            </a:extLst>
          </p:cNvPr>
          <p:cNvGrpSpPr/>
          <p:nvPr/>
        </p:nvGrpSpPr>
        <p:grpSpPr>
          <a:xfrm>
            <a:off x="824277" y="797885"/>
            <a:ext cx="4914169" cy="5422485"/>
            <a:chOff x="0" y="0"/>
            <a:chExt cx="3677640" cy="3358887"/>
          </a:xfrm>
        </p:grpSpPr>
        <p:sp>
          <p:nvSpPr>
            <p:cNvPr id="10" name="Freeform 8">
              <a:extLst>
                <a:ext uri="{FF2B5EF4-FFF2-40B4-BE49-F238E27FC236}">
                  <a16:creationId xmlns:a16="http://schemas.microsoft.com/office/drawing/2014/main" id="{AB835D34-E4DC-4B9C-B514-679D52946401}"/>
                </a:ext>
              </a:extLst>
            </p:cNvPr>
            <p:cNvSpPr/>
            <p:nvPr/>
          </p:nvSpPr>
          <p:spPr>
            <a:xfrm>
              <a:off x="-1" y="0"/>
              <a:ext cx="3685299" cy="3358887"/>
            </a:xfrm>
            <a:custGeom>
              <a:avLst/>
              <a:gdLst/>
              <a:ahLst/>
              <a:cxnLst/>
              <a:rect l="l" t="t" r="r" b="b"/>
              <a:pathLst>
                <a:path w="3685299" h="3358887">
                  <a:moveTo>
                    <a:pt x="3178860" y="3341968"/>
                  </a:moveTo>
                  <a:cubicBezTo>
                    <a:pt x="3178860" y="3341968"/>
                    <a:pt x="2941864" y="3331999"/>
                    <a:pt x="2579725" y="3345443"/>
                  </a:cubicBezTo>
                  <a:cubicBezTo>
                    <a:pt x="2217587" y="3358887"/>
                    <a:pt x="490924" y="3358887"/>
                    <a:pt x="490924" y="3358887"/>
                  </a:cubicBezTo>
                  <a:cubicBezTo>
                    <a:pt x="245502" y="3358887"/>
                    <a:pt x="32509" y="3261619"/>
                    <a:pt x="31032" y="3101505"/>
                  </a:cubicBezTo>
                  <a:cubicBezTo>
                    <a:pt x="31032" y="3101505"/>
                    <a:pt x="0" y="1833117"/>
                    <a:pt x="0" y="606979"/>
                  </a:cubicBezTo>
                  <a:cubicBezTo>
                    <a:pt x="0" y="392820"/>
                    <a:pt x="15517" y="249246"/>
                    <a:pt x="15517" y="249246"/>
                  </a:cubicBezTo>
                  <a:cubicBezTo>
                    <a:pt x="15518" y="120578"/>
                    <a:pt x="1" y="0"/>
                    <a:pt x="459892" y="8134"/>
                  </a:cubicBezTo>
                  <a:cubicBezTo>
                    <a:pt x="459892" y="8134"/>
                    <a:pt x="1144663" y="28433"/>
                    <a:pt x="1627778" y="20834"/>
                  </a:cubicBezTo>
                  <a:cubicBezTo>
                    <a:pt x="2144992" y="12700"/>
                    <a:pt x="3132312" y="0"/>
                    <a:pt x="3132312" y="0"/>
                  </a:cubicBezTo>
                  <a:cubicBezTo>
                    <a:pt x="3444213" y="0"/>
                    <a:pt x="3677641" y="101069"/>
                    <a:pt x="3669784" y="303616"/>
                  </a:cubicBezTo>
                  <a:cubicBezTo>
                    <a:pt x="3669784" y="303616"/>
                    <a:pt x="3667789" y="1724079"/>
                    <a:pt x="3676544" y="2401918"/>
                  </a:cubicBezTo>
                  <a:cubicBezTo>
                    <a:pt x="3685299" y="2695219"/>
                    <a:pt x="3638751" y="3028291"/>
                    <a:pt x="3638751" y="3028291"/>
                  </a:cubicBezTo>
                  <a:cubicBezTo>
                    <a:pt x="3635786" y="3208316"/>
                    <a:pt x="3424283" y="3341968"/>
                    <a:pt x="3178860" y="3341968"/>
                  </a:cubicBezTo>
                  <a:close/>
                </a:path>
              </a:pathLst>
            </a:custGeom>
            <a:solidFill>
              <a:srgbClr val="F8DC09"/>
            </a:solidFill>
          </p:spPr>
        </p:sp>
      </p:grpSp>
      <p:sp>
        <p:nvSpPr>
          <p:cNvPr id="11" name="TextBox 14">
            <a:extLst>
              <a:ext uri="{FF2B5EF4-FFF2-40B4-BE49-F238E27FC236}">
                <a16:creationId xmlns:a16="http://schemas.microsoft.com/office/drawing/2014/main" id="{8E14FEC1-AF1E-4CF9-B830-021B0AD23A8C}"/>
              </a:ext>
            </a:extLst>
          </p:cNvPr>
          <p:cNvSpPr txBox="1"/>
          <p:nvPr/>
        </p:nvSpPr>
        <p:spPr>
          <a:xfrm>
            <a:off x="914400" y="865634"/>
            <a:ext cx="4530479" cy="5027017"/>
          </a:xfrm>
          <a:prstGeom prst="rect">
            <a:avLst/>
          </a:prstGeom>
        </p:spPr>
        <p:txBody>
          <a:bodyPr wrap="square" lIns="0" tIns="0" rIns="0" bIns="0" rtlCol="0" anchor="t">
            <a:spAutoFit/>
          </a:bodyPr>
          <a:lstStyle/>
          <a:p>
            <a:pPr marL="0" marR="0" lvl="0" indent="0" algn="ctr" defTabSz="914400" rtl="0" eaLnBrk="1" fontAlgn="auto" latinLnBrk="0" hangingPunct="1">
              <a:lnSpc>
                <a:spcPts val="28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0000"/>
                </a:solidFill>
                <a:effectLst/>
                <a:uLnTx/>
                <a:uFillTx/>
                <a:latin typeface="Quicksand 1 Bold"/>
                <a:ea typeface="Quicksand 1 Bold"/>
                <a:cs typeface="Quicksand 1 Bold"/>
                <a:sym typeface="Quicksand 1 Bold"/>
              </a:rPr>
              <a:t>Support is here for you or/and your</a:t>
            </a:r>
          </a:p>
          <a:p>
            <a:pPr marL="0" marR="0" lvl="0" indent="0" algn="ctr" defTabSz="914400" rtl="0" eaLnBrk="1" fontAlgn="auto" latinLnBrk="0" hangingPunct="1">
              <a:lnSpc>
                <a:spcPts val="28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0000"/>
                </a:solidFill>
                <a:effectLst/>
                <a:uLnTx/>
                <a:uFillTx/>
                <a:latin typeface="Quicksand 1 Bold"/>
                <a:ea typeface="Quicksand 1 Bold"/>
                <a:cs typeface="Quicksand 1 Bold"/>
                <a:sym typeface="Quicksand 1 Bold"/>
              </a:rPr>
              <a:t>child/children</a:t>
            </a:r>
          </a:p>
          <a:p>
            <a:pPr marL="174625" marR="0" lvl="0" indent="-174625" algn="l" defTabSz="914400" rtl="0" eaLnBrk="1" fontAlgn="auto" latinLnBrk="0" hangingPunct="1">
              <a:lnSpc>
                <a:spcPts val="28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Quicksand 1"/>
                <a:ea typeface="Quicksand 1"/>
                <a:cs typeface="Quicksand 1"/>
                <a:sym typeface="Quicksand 1"/>
              </a:rPr>
              <a:t>Scan the QR code. </a:t>
            </a:r>
          </a:p>
          <a:p>
            <a:pPr marL="174625" marR="0" lvl="0" indent="-174625" algn="l" defTabSz="914400" rtl="0" eaLnBrk="1" fontAlgn="auto" latinLnBrk="0" hangingPunct="1">
              <a:lnSpc>
                <a:spcPts val="28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Quicksand 1"/>
                <a:ea typeface="Quicksand 1"/>
                <a:cs typeface="Quicksand 1"/>
                <a:sym typeface="Quicksand 1"/>
              </a:rPr>
              <a:t>Complete the online form to register your interest.</a:t>
            </a:r>
          </a:p>
          <a:p>
            <a:pPr marL="174625" marR="0" lvl="0" indent="-174625" algn="l" defTabSz="914400" rtl="0" eaLnBrk="1" fontAlgn="auto" latinLnBrk="0" hangingPunct="1">
              <a:lnSpc>
                <a:spcPts val="28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err="1">
                <a:ln>
                  <a:noFill/>
                </a:ln>
                <a:solidFill>
                  <a:srgbClr val="000000"/>
                </a:solidFill>
                <a:effectLst/>
                <a:uLnTx/>
                <a:uFillTx/>
                <a:latin typeface="Quicksand 1"/>
                <a:ea typeface="Quicksand 1"/>
                <a:cs typeface="Quicksand 1"/>
                <a:sym typeface="Quicksand 1"/>
              </a:rPr>
              <a:t>Mr</a:t>
            </a:r>
            <a:r>
              <a:rPr kumimoji="0" lang="en-US" sz="2400" b="0" i="0" u="none" strike="noStrike" kern="1200" cap="none" spc="0" normalizeH="0" baseline="0" noProof="0" dirty="0">
                <a:ln>
                  <a:noFill/>
                </a:ln>
                <a:solidFill>
                  <a:srgbClr val="000000"/>
                </a:solidFill>
                <a:effectLst/>
                <a:uLnTx/>
                <a:uFillTx/>
                <a:latin typeface="Quicksand 1"/>
                <a:ea typeface="Quicksand 1"/>
                <a:cs typeface="Quicksand 1"/>
                <a:sym typeface="Quicksand 1"/>
              </a:rPr>
              <a:t> G will contact you to discuss your concerns.</a:t>
            </a:r>
          </a:p>
          <a:p>
            <a:pPr marL="174625" marR="0" lvl="0" indent="-174625" algn="l" defTabSz="914400" rtl="0" eaLnBrk="1" fontAlgn="auto" latinLnBrk="0" hangingPunct="1">
              <a:lnSpc>
                <a:spcPts val="28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Quicksand 1"/>
                <a:ea typeface="Quicksand 1"/>
                <a:cs typeface="Quicksand 1"/>
                <a:sym typeface="Quicksand 1"/>
              </a:rPr>
              <a:t>A time will be made to meet with your child’s class teacher to complete the MHST referral form.</a:t>
            </a:r>
          </a:p>
          <a:p>
            <a:pPr marL="174625" marR="0" lvl="0" indent="-174625" algn="l" defTabSz="914400" rtl="0" eaLnBrk="1" fontAlgn="auto" latinLnBrk="0" hangingPunct="1">
              <a:lnSpc>
                <a:spcPts val="28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Quicksand 1"/>
                <a:ea typeface="Quicksand 1"/>
                <a:cs typeface="Quicksand 1"/>
                <a:sym typeface="Quicksand 1"/>
              </a:rPr>
              <a:t>Once the referral has been accepted by the MHST, you will be contacted to meet with them in school.</a:t>
            </a:r>
          </a:p>
        </p:txBody>
      </p:sp>
      <p:sp>
        <p:nvSpPr>
          <p:cNvPr id="12" name="Freeform 56">
            <a:extLst>
              <a:ext uri="{FF2B5EF4-FFF2-40B4-BE49-F238E27FC236}">
                <a16:creationId xmlns:a16="http://schemas.microsoft.com/office/drawing/2014/main" id="{2126B439-C7D3-4096-BC68-748C5BD518C4}"/>
              </a:ext>
            </a:extLst>
          </p:cNvPr>
          <p:cNvSpPr/>
          <p:nvPr/>
        </p:nvSpPr>
        <p:spPr>
          <a:xfrm>
            <a:off x="10845884" y="5424611"/>
            <a:ext cx="1169585" cy="1282323"/>
          </a:xfrm>
          <a:custGeom>
            <a:avLst/>
            <a:gdLst/>
            <a:ahLst/>
            <a:cxnLst/>
            <a:rect l="l" t="t" r="r" b="b"/>
            <a:pathLst>
              <a:path w="1754378" h="1923485">
                <a:moveTo>
                  <a:pt x="0" y="0"/>
                </a:moveTo>
                <a:lnTo>
                  <a:pt x="1754378" y="0"/>
                </a:lnTo>
                <a:lnTo>
                  <a:pt x="1754378" y="1923485"/>
                </a:lnTo>
                <a:lnTo>
                  <a:pt x="0" y="1923485"/>
                </a:lnTo>
                <a:lnTo>
                  <a:pt x="0" y="0"/>
                </a:lnTo>
                <a:close/>
              </a:path>
            </a:pathLst>
          </a:custGeom>
          <a:blipFill>
            <a:blip r:embed="rId3"/>
            <a:stretch>
              <a:fillRect/>
            </a:stretch>
          </a:blipFill>
        </p:spPr>
      </p:sp>
    </p:spTree>
    <p:extLst>
      <p:ext uri="{BB962C8B-B14F-4D97-AF65-F5344CB8AC3E}">
        <p14:creationId xmlns:p14="http://schemas.microsoft.com/office/powerpoint/2010/main" val="25750866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411711" y="437349"/>
            <a:ext cx="11571869" cy="6061858"/>
            <a:chOff x="0" y="0"/>
            <a:chExt cx="23143738" cy="12123716"/>
          </a:xfrm>
        </p:grpSpPr>
        <p:grpSp>
          <p:nvGrpSpPr>
            <p:cNvPr id="3" name="Group 3"/>
            <p:cNvGrpSpPr/>
            <p:nvPr/>
          </p:nvGrpSpPr>
          <p:grpSpPr>
            <a:xfrm>
              <a:off x="0" y="0"/>
              <a:ext cx="23143738" cy="12123716"/>
              <a:chOff x="0" y="0"/>
              <a:chExt cx="7350711" cy="3850628"/>
            </a:xfrm>
          </p:grpSpPr>
          <p:sp>
            <p:nvSpPr>
              <p:cNvPr id="4" name="Freeform 4"/>
              <p:cNvSpPr/>
              <p:nvPr/>
            </p:nvSpPr>
            <p:spPr>
              <a:xfrm>
                <a:off x="-1" y="0"/>
                <a:ext cx="7358370" cy="3850628"/>
              </a:xfrm>
              <a:custGeom>
                <a:avLst/>
                <a:gdLst/>
                <a:ahLst/>
                <a:cxnLst/>
                <a:rect l="l" t="t" r="r" b="b"/>
                <a:pathLst>
                  <a:path w="7358370" h="3850628">
                    <a:moveTo>
                      <a:pt x="6851931" y="3833709"/>
                    </a:moveTo>
                    <a:cubicBezTo>
                      <a:pt x="6851931" y="3833709"/>
                      <a:pt x="6614935" y="3823740"/>
                      <a:pt x="6252796" y="3837184"/>
                    </a:cubicBezTo>
                    <a:cubicBezTo>
                      <a:pt x="5890658" y="3850628"/>
                      <a:pt x="490924" y="3850628"/>
                      <a:pt x="490924" y="3850628"/>
                    </a:cubicBezTo>
                    <a:cubicBezTo>
                      <a:pt x="245502" y="3850628"/>
                      <a:pt x="32509" y="3753360"/>
                      <a:pt x="31032" y="3593246"/>
                    </a:cubicBezTo>
                    <a:cubicBezTo>
                      <a:pt x="31032" y="3593246"/>
                      <a:pt x="0" y="2214018"/>
                      <a:pt x="0" y="606979"/>
                    </a:cubicBezTo>
                    <a:cubicBezTo>
                      <a:pt x="0" y="392820"/>
                      <a:pt x="15517" y="249246"/>
                      <a:pt x="15517" y="249246"/>
                    </a:cubicBezTo>
                    <a:cubicBezTo>
                      <a:pt x="15518" y="120578"/>
                      <a:pt x="1" y="0"/>
                      <a:pt x="459892" y="8134"/>
                    </a:cubicBezTo>
                    <a:cubicBezTo>
                      <a:pt x="459892" y="8134"/>
                      <a:pt x="1144663" y="28433"/>
                      <a:pt x="1627778" y="20834"/>
                    </a:cubicBezTo>
                    <a:cubicBezTo>
                      <a:pt x="2144992" y="12700"/>
                      <a:pt x="6805383" y="0"/>
                      <a:pt x="6805383" y="0"/>
                    </a:cubicBezTo>
                    <a:cubicBezTo>
                      <a:pt x="7117284" y="0"/>
                      <a:pt x="7350712" y="101069"/>
                      <a:pt x="7342854" y="303616"/>
                    </a:cubicBezTo>
                    <a:cubicBezTo>
                      <a:pt x="7342854" y="303616"/>
                      <a:pt x="7340859" y="2071084"/>
                      <a:pt x="7349614" y="2893659"/>
                    </a:cubicBezTo>
                    <a:cubicBezTo>
                      <a:pt x="7358370" y="3186961"/>
                      <a:pt x="7311822" y="3520032"/>
                      <a:pt x="7311822" y="3520032"/>
                    </a:cubicBezTo>
                    <a:cubicBezTo>
                      <a:pt x="7308856" y="3700057"/>
                      <a:pt x="7097353" y="3833709"/>
                      <a:pt x="6851931" y="3833709"/>
                    </a:cubicBezTo>
                    <a:close/>
                  </a:path>
                </a:pathLst>
              </a:custGeom>
              <a:solidFill>
                <a:srgbClr val="F8DC09"/>
              </a:solidFill>
            </p:spPr>
          </p:sp>
        </p:grpSp>
        <p:grpSp>
          <p:nvGrpSpPr>
            <p:cNvPr id="5" name="Group 5"/>
            <p:cNvGrpSpPr/>
            <p:nvPr/>
          </p:nvGrpSpPr>
          <p:grpSpPr>
            <a:xfrm>
              <a:off x="444050" y="437246"/>
              <a:ext cx="22278765" cy="11223824"/>
              <a:chOff x="0" y="0"/>
              <a:chExt cx="8621103" cy="4343227"/>
            </a:xfrm>
          </p:grpSpPr>
          <p:sp>
            <p:nvSpPr>
              <p:cNvPr id="6" name="Freeform 6"/>
              <p:cNvSpPr/>
              <p:nvPr/>
            </p:nvSpPr>
            <p:spPr>
              <a:xfrm>
                <a:off x="-1" y="0"/>
                <a:ext cx="8628762" cy="4343228"/>
              </a:xfrm>
              <a:custGeom>
                <a:avLst/>
                <a:gdLst/>
                <a:ahLst/>
                <a:cxnLst/>
                <a:rect l="l" t="t" r="r" b="b"/>
                <a:pathLst>
                  <a:path w="8628762" h="4343228">
                    <a:moveTo>
                      <a:pt x="8122323" y="4326308"/>
                    </a:moveTo>
                    <a:cubicBezTo>
                      <a:pt x="8122323" y="4326308"/>
                      <a:pt x="7885327" y="4316339"/>
                      <a:pt x="7523188" y="4329783"/>
                    </a:cubicBezTo>
                    <a:cubicBezTo>
                      <a:pt x="7161050" y="4343228"/>
                      <a:pt x="490924" y="4343228"/>
                      <a:pt x="490924" y="4343228"/>
                    </a:cubicBezTo>
                    <a:cubicBezTo>
                      <a:pt x="245502" y="4343228"/>
                      <a:pt x="32509" y="4245959"/>
                      <a:pt x="31032" y="4085846"/>
                    </a:cubicBezTo>
                    <a:cubicBezTo>
                      <a:pt x="31032" y="4085846"/>
                      <a:pt x="0" y="2595584"/>
                      <a:pt x="0" y="606979"/>
                    </a:cubicBezTo>
                    <a:cubicBezTo>
                      <a:pt x="0" y="392820"/>
                      <a:pt x="15517" y="249246"/>
                      <a:pt x="15517" y="249246"/>
                    </a:cubicBezTo>
                    <a:cubicBezTo>
                      <a:pt x="15518" y="120578"/>
                      <a:pt x="1" y="0"/>
                      <a:pt x="459892" y="8134"/>
                    </a:cubicBezTo>
                    <a:cubicBezTo>
                      <a:pt x="459892" y="8134"/>
                      <a:pt x="1144663" y="28433"/>
                      <a:pt x="1627778" y="20834"/>
                    </a:cubicBezTo>
                    <a:cubicBezTo>
                      <a:pt x="2144992" y="12700"/>
                      <a:pt x="8075775" y="0"/>
                      <a:pt x="8075775" y="0"/>
                    </a:cubicBezTo>
                    <a:cubicBezTo>
                      <a:pt x="8387675" y="0"/>
                      <a:pt x="8621103" y="101069"/>
                      <a:pt x="8613246" y="303616"/>
                    </a:cubicBezTo>
                    <a:cubicBezTo>
                      <a:pt x="8613246" y="303616"/>
                      <a:pt x="8611251" y="2418694"/>
                      <a:pt x="8620007" y="3386258"/>
                    </a:cubicBezTo>
                    <a:cubicBezTo>
                      <a:pt x="8628762" y="3679560"/>
                      <a:pt x="8582214" y="4012631"/>
                      <a:pt x="8582214" y="4012631"/>
                    </a:cubicBezTo>
                    <a:cubicBezTo>
                      <a:pt x="8579249" y="4192656"/>
                      <a:pt x="8367745" y="4326308"/>
                      <a:pt x="8122323" y="4326308"/>
                    </a:cubicBezTo>
                    <a:close/>
                  </a:path>
                </a:pathLst>
              </a:custGeom>
              <a:solidFill>
                <a:srgbClr val="FEFEFA"/>
              </a:solidFill>
            </p:spPr>
          </p:sp>
        </p:grpSp>
      </p:grpSp>
      <p:sp>
        <p:nvSpPr>
          <p:cNvPr id="7" name="TextBox 7"/>
          <p:cNvSpPr txBox="1"/>
          <p:nvPr/>
        </p:nvSpPr>
        <p:spPr>
          <a:xfrm>
            <a:off x="1034709" y="865123"/>
            <a:ext cx="10325871" cy="4860305"/>
          </a:xfrm>
          <a:prstGeom prst="rect">
            <a:avLst/>
          </a:prstGeom>
        </p:spPr>
        <p:txBody>
          <a:bodyPr lIns="0" tIns="0" rIns="0" bIns="0" rtlCol="0" anchor="t">
            <a:spAutoFit/>
          </a:bodyPr>
          <a:lstStyle/>
          <a:p>
            <a:pPr marL="0" marR="0" lvl="0" indent="0" algn="l" defTabSz="914400" rtl="0" eaLnBrk="1" fontAlgn="auto" latinLnBrk="0" hangingPunct="1">
              <a:lnSpc>
                <a:spcPts val="3454"/>
              </a:lnSpc>
              <a:spcBef>
                <a:spcPts val="0"/>
              </a:spcBef>
              <a:spcAft>
                <a:spcPts val="0"/>
              </a:spcAft>
              <a:buClrTx/>
              <a:buSzTx/>
              <a:buFontTx/>
              <a:buNone/>
              <a:tabLst/>
              <a:defRPr/>
            </a:pPr>
            <a:r>
              <a:rPr kumimoji="0" lang="en-US" sz="2467" b="1" i="0" u="none" strike="noStrike" kern="1200" cap="none" spc="0" normalizeH="0" baseline="0" noProof="0">
                <a:ln>
                  <a:noFill/>
                </a:ln>
                <a:solidFill>
                  <a:srgbClr val="000000"/>
                </a:solidFill>
                <a:effectLst/>
                <a:uLnTx/>
                <a:uFillTx/>
                <a:latin typeface="Quicksand 2 Bold"/>
                <a:ea typeface="Quicksand 2 Bold"/>
                <a:cs typeface="Quicksand 2 Bold"/>
                <a:sym typeface="Quicksand 2 Bold"/>
              </a:rPr>
              <a:t>Who we work with:</a:t>
            </a:r>
          </a:p>
          <a:p>
            <a:pPr marL="0" marR="0" lvl="0" indent="0" algn="l" defTabSz="914400" rtl="0" eaLnBrk="1" fontAlgn="auto" latinLnBrk="0" hangingPunct="1">
              <a:lnSpc>
                <a:spcPts val="1233"/>
              </a:lnSpc>
              <a:spcBef>
                <a:spcPts val="0"/>
              </a:spcBef>
              <a:spcAft>
                <a:spcPts val="0"/>
              </a:spcAft>
              <a:buClrTx/>
              <a:buSzTx/>
              <a:buFontTx/>
              <a:buNone/>
              <a:tabLst/>
              <a:defRPr/>
            </a:pPr>
            <a:endParaRPr kumimoji="0" lang="en-US" sz="2467" b="1" i="0" u="none" strike="noStrike" kern="1200" cap="none" spc="0" normalizeH="0" baseline="0" noProof="0">
              <a:ln>
                <a:noFill/>
              </a:ln>
              <a:solidFill>
                <a:srgbClr val="000000"/>
              </a:solidFill>
              <a:effectLst/>
              <a:uLnTx/>
              <a:uFillTx/>
              <a:latin typeface="Quicksand 2 Bold"/>
              <a:ea typeface="Quicksand 2 Bold"/>
              <a:cs typeface="Quicksand 2 Bold"/>
              <a:sym typeface="Quicksand 2 Bold"/>
            </a:endParaRPr>
          </a:p>
          <a:p>
            <a:pPr marL="532581" marR="0" lvl="1" indent="-266291" algn="l" defTabSz="914400" rtl="0" eaLnBrk="1" fontAlgn="auto" latinLnBrk="0" hangingPunct="1">
              <a:lnSpc>
                <a:spcPts val="3454"/>
              </a:lnSpc>
              <a:spcBef>
                <a:spcPts val="0"/>
              </a:spcBef>
              <a:spcAft>
                <a:spcPts val="0"/>
              </a:spcAft>
              <a:buClrTx/>
              <a:buSzTx/>
              <a:buFontTx/>
              <a:buAutoNum type="arabicPeriod"/>
              <a:tabLst/>
              <a:defRPr/>
            </a:pPr>
            <a:r>
              <a:rPr kumimoji="0" lang="en-US" sz="2467" b="0" i="0" u="none" strike="noStrike" kern="1200" cap="none" spc="0" normalizeH="0" baseline="0" noProof="0">
                <a:ln>
                  <a:noFill/>
                </a:ln>
                <a:solidFill>
                  <a:srgbClr val="000000"/>
                </a:solidFill>
                <a:effectLst/>
                <a:uLnTx/>
                <a:uFillTx/>
                <a:latin typeface="Quicksand 2"/>
                <a:ea typeface="Quicksand 2"/>
                <a:cs typeface="Quicksand 2"/>
                <a:sym typeface="Quicksand 2"/>
              </a:rPr>
              <a:t>The child / young person</a:t>
            </a:r>
          </a:p>
          <a:p>
            <a:pPr marL="532581" marR="0" lvl="1" indent="-266291" algn="l" defTabSz="914400" rtl="0" eaLnBrk="1" fontAlgn="auto" latinLnBrk="0" hangingPunct="1">
              <a:lnSpc>
                <a:spcPts val="3454"/>
              </a:lnSpc>
              <a:spcBef>
                <a:spcPts val="0"/>
              </a:spcBef>
              <a:spcAft>
                <a:spcPts val="0"/>
              </a:spcAft>
              <a:buClrTx/>
              <a:buSzTx/>
              <a:buFontTx/>
              <a:buAutoNum type="arabicPeriod"/>
              <a:tabLst/>
              <a:defRPr/>
            </a:pPr>
            <a:r>
              <a:rPr kumimoji="0" lang="en-US" sz="2467" b="0" i="0" u="none" strike="noStrike" kern="1200" cap="none" spc="0" normalizeH="0" baseline="0" noProof="0">
                <a:ln>
                  <a:noFill/>
                </a:ln>
                <a:solidFill>
                  <a:srgbClr val="000000"/>
                </a:solidFill>
                <a:effectLst/>
                <a:uLnTx/>
                <a:uFillTx/>
                <a:latin typeface="Quicksand 2"/>
                <a:ea typeface="Quicksand 2"/>
                <a:cs typeface="Quicksand 2"/>
                <a:sym typeface="Quicksand 2"/>
              </a:rPr>
              <a:t>The child/young person and their parent/carer </a:t>
            </a:r>
          </a:p>
          <a:p>
            <a:pPr marL="532581" marR="0" lvl="1" indent="-266291" algn="l" defTabSz="914400" rtl="0" eaLnBrk="1" fontAlgn="auto" latinLnBrk="0" hangingPunct="1">
              <a:lnSpc>
                <a:spcPts val="3454"/>
              </a:lnSpc>
              <a:spcBef>
                <a:spcPts val="0"/>
              </a:spcBef>
              <a:spcAft>
                <a:spcPts val="0"/>
              </a:spcAft>
              <a:buClrTx/>
              <a:buSzTx/>
              <a:buFontTx/>
              <a:buAutoNum type="arabicPeriod"/>
              <a:tabLst/>
              <a:defRPr/>
            </a:pPr>
            <a:r>
              <a:rPr kumimoji="0" lang="en-US" sz="2467" b="0" i="0" u="none" strike="noStrike" kern="1200" cap="none" spc="0" normalizeH="0" baseline="0" noProof="0">
                <a:ln>
                  <a:noFill/>
                </a:ln>
                <a:solidFill>
                  <a:srgbClr val="000000"/>
                </a:solidFill>
                <a:effectLst/>
                <a:uLnTx/>
                <a:uFillTx/>
                <a:latin typeface="Quicksand 2"/>
                <a:ea typeface="Quicksand 2"/>
                <a:cs typeface="Quicksand 2"/>
                <a:sym typeface="Quicksand 2"/>
              </a:rPr>
              <a:t>Parent/carer alone - for children under 8 (anxiety/ behaviour)</a:t>
            </a:r>
          </a:p>
          <a:p>
            <a:pPr marL="0" marR="0" lvl="0" indent="0" algn="l" defTabSz="914400" rtl="0" eaLnBrk="1" fontAlgn="auto" latinLnBrk="0" hangingPunct="1">
              <a:lnSpc>
                <a:spcPts val="2467"/>
              </a:lnSpc>
              <a:spcBef>
                <a:spcPts val="0"/>
              </a:spcBef>
              <a:spcAft>
                <a:spcPts val="0"/>
              </a:spcAft>
              <a:buClrTx/>
              <a:buSzTx/>
              <a:buFontTx/>
              <a:buNone/>
              <a:tabLst/>
              <a:defRPr/>
            </a:pPr>
            <a:endParaRPr kumimoji="0" lang="en-US" sz="2467" b="0" i="0" u="none" strike="noStrike" kern="1200" cap="none" spc="0" normalizeH="0" baseline="0" noProof="0">
              <a:ln>
                <a:noFill/>
              </a:ln>
              <a:solidFill>
                <a:srgbClr val="000000"/>
              </a:solidFill>
              <a:effectLst/>
              <a:uLnTx/>
              <a:uFillTx/>
              <a:latin typeface="Quicksand 2"/>
              <a:ea typeface="Quicksand 2"/>
              <a:cs typeface="Quicksand 2"/>
              <a:sym typeface="Quicksand 2"/>
            </a:endParaRPr>
          </a:p>
          <a:p>
            <a:pPr marL="532581" marR="0" lvl="1" indent="-266291" algn="l" defTabSz="914400" rtl="0" eaLnBrk="1" fontAlgn="auto" latinLnBrk="0" hangingPunct="1">
              <a:lnSpc>
                <a:spcPts val="3454"/>
              </a:lnSpc>
              <a:spcBef>
                <a:spcPts val="0"/>
              </a:spcBef>
              <a:spcAft>
                <a:spcPts val="0"/>
              </a:spcAft>
              <a:buClrTx/>
              <a:buSzTx/>
              <a:buFont typeface="Arial"/>
              <a:buChar char="•"/>
              <a:tabLst/>
              <a:defRPr/>
            </a:pPr>
            <a:r>
              <a:rPr kumimoji="0" lang="en-US" sz="2467" b="0" i="0" u="none" strike="noStrike" kern="1200" cap="none" spc="0" normalizeH="0" baseline="0" noProof="0">
                <a:ln>
                  <a:noFill/>
                </a:ln>
                <a:solidFill>
                  <a:srgbClr val="000000"/>
                </a:solidFill>
                <a:effectLst/>
                <a:uLnTx/>
                <a:uFillTx/>
                <a:latin typeface="Quicksand 2"/>
                <a:ea typeface="Quicksand 2"/>
                <a:cs typeface="Quicksand 2"/>
                <a:sym typeface="Quicksand 2"/>
              </a:rPr>
              <a:t>Anxiety or worries - specific, social, separation, panic, general and some obsessive compulsive difficulties (OCD).</a:t>
            </a:r>
          </a:p>
          <a:p>
            <a:pPr marL="532581" marR="0" lvl="1" indent="-266291" algn="l" defTabSz="914400" rtl="0" eaLnBrk="1" fontAlgn="auto" latinLnBrk="0" hangingPunct="1">
              <a:lnSpc>
                <a:spcPts val="3454"/>
              </a:lnSpc>
              <a:spcBef>
                <a:spcPts val="0"/>
              </a:spcBef>
              <a:spcAft>
                <a:spcPts val="0"/>
              </a:spcAft>
              <a:buClrTx/>
              <a:buSzTx/>
              <a:buFont typeface="Arial"/>
              <a:buChar char="•"/>
              <a:tabLst/>
              <a:defRPr/>
            </a:pPr>
            <a:r>
              <a:rPr kumimoji="0" lang="en-US" sz="2467" b="0" i="0" u="none" strike="noStrike" kern="1200" cap="none" spc="0" normalizeH="0" baseline="0" noProof="0">
                <a:ln>
                  <a:noFill/>
                </a:ln>
                <a:solidFill>
                  <a:srgbClr val="000000"/>
                </a:solidFill>
                <a:effectLst/>
                <a:uLnTx/>
                <a:uFillTx/>
                <a:latin typeface="Quicksand 2"/>
                <a:ea typeface="Quicksand 2"/>
                <a:cs typeface="Quicksand 2"/>
                <a:sym typeface="Quicksand 2"/>
              </a:rPr>
              <a:t>Low Mood (most often found in secondary but can present in primary) </a:t>
            </a:r>
          </a:p>
          <a:p>
            <a:pPr marL="532581" marR="0" lvl="1" indent="-266291" algn="l" defTabSz="914400" rtl="0" eaLnBrk="1" fontAlgn="auto" latinLnBrk="0" hangingPunct="1">
              <a:lnSpc>
                <a:spcPts val="3454"/>
              </a:lnSpc>
              <a:spcBef>
                <a:spcPts val="0"/>
              </a:spcBef>
              <a:spcAft>
                <a:spcPts val="0"/>
              </a:spcAft>
              <a:buClrTx/>
              <a:buSzTx/>
              <a:buFont typeface="Arial"/>
              <a:buChar char="•"/>
              <a:tabLst/>
              <a:defRPr/>
            </a:pPr>
            <a:r>
              <a:rPr kumimoji="0" lang="en-US" sz="2467" b="0" i="0" u="none" strike="noStrike" kern="1200" cap="none" spc="0" normalizeH="0" baseline="0" noProof="0">
                <a:ln>
                  <a:noFill/>
                </a:ln>
                <a:solidFill>
                  <a:srgbClr val="000000"/>
                </a:solidFill>
                <a:effectLst/>
                <a:uLnTx/>
                <a:uFillTx/>
                <a:latin typeface="Quicksand 2"/>
                <a:ea typeface="Quicksand 2"/>
                <a:cs typeface="Quicksand 2"/>
                <a:sym typeface="Quicksand 2"/>
              </a:rPr>
              <a:t>Behavioural difficulties </a:t>
            </a:r>
          </a:p>
          <a:p>
            <a:pPr marL="0" marR="0" lvl="0" indent="0" algn="l" defTabSz="914400" rtl="0" eaLnBrk="1" fontAlgn="auto" latinLnBrk="0" hangingPunct="1">
              <a:lnSpc>
                <a:spcPts val="1233"/>
              </a:lnSpc>
              <a:spcBef>
                <a:spcPts val="0"/>
              </a:spcBef>
              <a:spcAft>
                <a:spcPts val="0"/>
              </a:spcAft>
              <a:buClrTx/>
              <a:buSzTx/>
              <a:buFontTx/>
              <a:buNone/>
              <a:tabLst/>
              <a:defRPr/>
            </a:pPr>
            <a:endParaRPr kumimoji="0" lang="en-US" sz="2467" b="0" i="0" u="none" strike="noStrike" kern="1200" cap="none" spc="0" normalizeH="0" baseline="0" noProof="0">
              <a:ln>
                <a:noFill/>
              </a:ln>
              <a:solidFill>
                <a:srgbClr val="000000"/>
              </a:solidFill>
              <a:effectLst/>
              <a:uLnTx/>
              <a:uFillTx/>
              <a:latin typeface="Quicksand 2"/>
              <a:ea typeface="Quicksand 2"/>
              <a:cs typeface="Quicksand 2"/>
              <a:sym typeface="Quicksand 2"/>
            </a:endParaRPr>
          </a:p>
          <a:p>
            <a:pPr marL="0" marR="0" lvl="0" indent="0" algn="ctr" defTabSz="914400" rtl="0" eaLnBrk="1" fontAlgn="auto" latinLnBrk="0" hangingPunct="1">
              <a:lnSpc>
                <a:spcPts val="2467"/>
              </a:lnSpc>
              <a:spcBef>
                <a:spcPts val="0"/>
              </a:spcBef>
              <a:spcAft>
                <a:spcPts val="0"/>
              </a:spcAft>
              <a:buClrTx/>
              <a:buSzTx/>
              <a:buFontTx/>
              <a:buNone/>
              <a:tabLst/>
              <a:defRPr/>
            </a:pPr>
            <a:r>
              <a:rPr kumimoji="0" lang="en-US" sz="2467" b="0" i="0" u="sng" strike="noStrike" kern="1200" cap="none" spc="0" normalizeH="0" baseline="0" noProof="0">
                <a:ln>
                  <a:noFill/>
                </a:ln>
                <a:solidFill>
                  <a:srgbClr val="000000"/>
                </a:solidFill>
                <a:effectLst/>
                <a:uLnTx/>
                <a:uFillTx/>
                <a:latin typeface="Quicksand 2"/>
                <a:ea typeface="Quicksand 2"/>
                <a:cs typeface="Quicksand 2"/>
                <a:sym typeface="Quicksand 2"/>
              </a:rPr>
              <a:t>We only ever work with people who consent to and want the </a:t>
            </a:r>
          </a:p>
          <a:p>
            <a:pPr marL="0" marR="0" lvl="0" indent="0" algn="ctr" defTabSz="914400" rtl="0" eaLnBrk="1" fontAlgn="auto" latinLnBrk="0" hangingPunct="1">
              <a:lnSpc>
                <a:spcPts val="2467"/>
              </a:lnSpc>
              <a:spcBef>
                <a:spcPts val="0"/>
              </a:spcBef>
              <a:spcAft>
                <a:spcPts val="0"/>
              </a:spcAft>
              <a:buClrTx/>
              <a:buSzTx/>
              <a:buFontTx/>
              <a:buNone/>
              <a:tabLst/>
              <a:defRPr/>
            </a:pPr>
            <a:r>
              <a:rPr kumimoji="0" lang="en-US" sz="2467" b="0" i="0" u="sng" strike="noStrike" kern="1200" cap="none" spc="0" normalizeH="0" baseline="0" noProof="0">
                <a:ln>
                  <a:noFill/>
                </a:ln>
                <a:solidFill>
                  <a:srgbClr val="000000"/>
                </a:solidFill>
                <a:effectLst/>
                <a:uLnTx/>
                <a:uFillTx/>
                <a:latin typeface="Quicksand 2"/>
                <a:ea typeface="Quicksand 2"/>
                <a:cs typeface="Quicksand 2"/>
                <a:sym typeface="Quicksand 2"/>
              </a:rPr>
              <a:t>support</a:t>
            </a:r>
          </a:p>
        </p:txBody>
      </p:sp>
      <p:sp>
        <p:nvSpPr>
          <p:cNvPr id="8" name="Freeform 8"/>
          <p:cNvSpPr/>
          <p:nvPr/>
        </p:nvSpPr>
        <p:spPr>
          <a:xfrm>
            <a:off x="10845884" y="5424611"/>
            <a:ext cx="1169585" cy="1282323"/>
          </a:xfrm>
          <a:custGeom>
            <a:avLst/>
            <a:gdLst/>
            <a:ahLst/>
            <a:cxnLst/>
            <a:rect l="l" t="t" r="r" b="b"/>
            <a:pathLst>
              <a:path w="1754378" h="1923485">
                <a:moveTo>
                  <a:pt x="0" y="0"/>
                </a:moveTo>
                <a:lnTo>
                  <a:pt x="1754378" y="0"/>
                </a:lnTo>
                <a:lnTo>
                  <a:pt x="1754378" y="1923485"/>
                </a:lnTo>
                <a:lnTo>
                  <a:pt x="0" y="1923485"/>
                </a:lnTo>
                <a:lnTo>
                  <a:pt x="0" y="0"/>
                </a:lnTo>
                <a:close/>
              </a:path>
            </a:pathLst>
          </a:custGeom>
          <a:blipFill>
            <a:blip r:embed="rId2"/>
            <a:stretch>
              <a:fillRect/>
            </a:stretch>
          </a:blipFill>
        </p:spPr>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05465B6-0220-4AB6-A9E8-FB0073EB4D6D}"/>
              </a:ext>
            </a:extLst>
          </p:cNvPr>
          <p:cNvSpPr txBox="1"/>
          <p:nvPr/>
        </p:nvSpPr>
        <p:spPr>
          <a:xfrm>
            <a:off x="4582551" y="394692"/>
            <a:ext cx="6098344" cy="6186309"/>
          </a:xfrm>
          <a:prstGeom prst="rect">
            <a:avLst/>
          </a:prstGeom>
          <a:noFill/>
        </p:spPr>
        <p:txBody>
          <a:bodyPr wrap="square">
            <a:spAutoFit/>
          </a:bodyPr>
          <a:lstStyle/>
          <a:p>
            <a:r>
              <a:rPr lang="en-GB" dirty="0">
                <a:solidFill>
                  <a:schemeClr val="bg1"/>
                </a:solidFill>
              </a:rPr>
              <a:t>This month, North Somerset Council will be providing £100 Household Support Fund vouchers to all pupils who are registered to be entitled to Benefits Related ‘Free School Meals’.  Please note, this does not apply to families who just receive the Universal Infant ‘Free School Meals’. </a:t>
            </a:r>
          </a:p>
          <a:p>
            <a:r>
              <a:rPr lang="en-GB" dirty="0">
                <a:solidFill>
                  <a:schemeClr val="bg1"/>
                </a:solidFill>
              </a:rPr>
              <a:t>If you think that your child (and remember an application needs to be done per child) may be entitled to Benefits Related ‘Free School Meals’, and the associated additional benefits, then now is the time to apply.</a:t>
            </a:r>
          </a:p>
          <a:p>
            <a:r>
              <a:rPr lang="en-GB" dirty="0">
                <a:solidFill>
                  <a:schemeClr val="bg1"/>
                </a:solidFill>
              </a:rPr>
              <a:t>Applications are quick and easy via the North Somerset website.</a:t>
            </a:r>
          </a:p>
          <a:p>
            <a:r>
              <a:rPr lang="en-GB" dirty="0">
                <a:solidFill>
                  <a:schemeClr val="bg1"/>
                </a:solidFill>
                <a:hlinkClick r:id="rId2"/>
              </a:rPr>
              <a:t>www.n-somerset.gov.uk/freeschoolmeals</a:t>
            </a:r>
            <a:endParaRPr lang="en-GB" dirty="0">
              <a:solidFill>
                <a:schemeClr val="bg1"/>
              </a:solidFill>
            </a:endParaRPr>
          </a:p>
          <a:p>
            <a:endParaRPr lang="en-GB" dirty="0">
              <a:solidFill>
                <a:schemeClr val="bg1"/>
              </a:solidFill>
            </a:endParaRPr>
          </a:p>
          <a:p>
            <a:r>
              <a:rPr lang="en-GB" dirty="0">
                <a:solidFill>
                  <a:schemeClr val="bg1"/>
                </a:solidFill>
              </a:rPr>
              <a:t>You only need to apply if they don’t already have an entitled application.  This can be seen on your North Somerset Citizen’s account.  All applications should be made by Tuesday 16th September, to ensure that they meet the deadline. If you have any difficulties and would like some support, please do not hesitate to nip into the school office or contact them on 01934 852446.</a:t>
            </a:r>
          </a:p>
          <a:p>
            <a:endParaRPr lang="en-GB" dirty="0">
              <a:solidFill>
                <a:schemeClr val="bg1"/>
              </a:solidFill>
            </a:endParaRPr>
          </a:p>
          <a:p>
            <a:endParaRPr lang="en-GB" dirty="0"/>
          </a:p>
        </p:txBody>
      </p:sp>
      <p:pic>
        <p:nvPicPr>
          <p:cNvPr id="5" name="Picture 4">
            <a:extLst>
              <a:ext uri="{FF2B5EF4-FFF2-40B4-BE49-F238E27FC236}">
                <a16:creationId xmlns:a16="http://schemas.microsoft.com/office/drawing/2014/main" id="{95A45CBD-BCA1-4DAE-994C-B468301CC84C}"/>
              </a:ext>
            </a:extLst>
          </p:cNvPr>
          <p:cNvPicPr>
            <a:picLocks noChangeAspect="1"/>
          </p:cNvPicPr>
          <p:nvPr/>
        </p:nvPicPr>
        <p:blipFill>
          <a:blip r:embed="rId3"/>
          <a:stretch>
            <a:fillRect/>
          </a:stretch>
        </p:blipFill>
        <p:spPr>
          <a:xfrm>
            <a:off x="300808" y="3248216"/>
            <a:ext cx="4104869" cy="1993419"/>
          </a:xfrm>
          <a:prstGeom prst="rect">
            <a:avLst/>
          </a:prstGeom>
        </p:spPr>
      </p:pic>
      <p:sp>
        <p:nvSpPr>
          <p:cNvPr id="6" name="TextBox 5">
            <a:extLst>
              <a:ext uri="{FF2B5EF4-FFF2-40B4-BE49-F238E27FC236}">
                <a16:creationId xmlns:a16="http://schemas.microsoft.com/office/drawing/2014/main" id="{8514170E-2415-4CB1-B19E-E2BD7DD3E79C}"/>
              </a:ext>
            </a:extLst>
          </p:cNvPr>
          <p:cNvSpPr txBox="1"/>
          <p:nvPr/>
        </p:nvSpPr>
        <p:spPr>
          <a:xfrm>
            <a:off x="126609" y="365760"/>
            <a:ext cx="4104869" cy="2062103"/>
          </a:xfrm>
          <a:prstGeom prst="rect">
            <a:avLst/>
          </a:prstGeom>
          <a:noFill/>
        </p:spPr>
        <p:txBody>
          <a:bodyPr wrap="square" rtlCol="0">
            <a:spAutoFit/>
          </a:bodyPr>
          <a:lstStyle/>
          <a:p>
            <a:pPr algn="ctr"/>
            <a:r>
              <a:rPr lang="en-GB" sz="3200" b="1" dirty="0">
                <a:solidFill>
                  <a:schemeClr val="bg1"/>
                </a:solidFill>
              </a:rPr>
              <a:t>£100 Household Support Fund vouchers for children on Free School Meals</a:t>
            </a:r>
          </a:p>
        </p:txBody>
      </p:sp>
    </p:spTree>
    <p:extLst>
      <p:ext uri="{BB962C8B-B14F-4D97-AF65-F5344CB8AC3E}">
        <p14:creationId xmlns:p14="http://schemas.microsoft.com/office/powerpoint/2010/main" val="37768964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B9403C7F-76AE-4587-92A2-D4E41EBE68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AD762E-B591-4113-510D-2AE43AF80E76}"/>
              </a:ext>
            </a:extLst>
          </p:cNvPr>
          <p:cNvSpPr>
            <a:spLocks noGrp="1"/>
          </p:cNvSpPr>
          <p:nvPr>
            <p:ph type="title"/>
          </p:nvPr>
        </p:nvSpPr>
        <p:spPr>
          <a:xfrm>
            <a:off x="3884612" y="58994"/>
            <a:ext cx="5627158" cy="1507067"/>
          </a:xfrm>
        </p:spPr>
        <p:txBody>
          <a:bodyPr>
            <a:normAutofit/>
          </a:bodyPr>
          <a:lstStyle/>
          <a:p>
            <a:r>
              <a:rPr lang="en-US" dirty="0"/>
              <a:t>Class 5:</a:t>
            </a:r>
          </a:p>
        </p:txBody>
      </p:sp>
      <p:pic>
        <p:nvPicPr>
          <p:cNvPr id="15" name="Picture 4">
            <a:extLst>
              <a:ext uri="{FF2B5EF4-FFF2-40B4-BE49-F238E27FC236}">
                <a16:creationId xmlns:a16="http://schemas.microsoft.com/office/drawing/2014/main" id="{4F5C39F2-5C32-6F85-AA20-CBC237CFC232}"/>
              </a:ext>
            </a:extLst>
          </p:cNvPr>
          <p:cNvPicPr>
            <a:picLocks noChangeAspect="1"/>
          </p:cNvPicPr>
          <p:nvPr/>
        </p:nvPicPr>
        <p:blipFill rotWithShape="1">
          <a:blip r:embed="rId2"/>
          <a:srcRect l="50638" r="20638"/>
          <a:stretch/>
        </p:blipFill>
        <p:spPr>
          <a:xfrm>
            <a:off x="831" y="10"/>
            <a:ext cx="3502025" cy="6857990"/>
          </a:xfrm>
          <a:prstGeom prst="rect">
            <a:avLst/>
          </a:prstGeom>
          <a:effectLst>
            <a:innerShdw blurRad="57150" dist="38100" dir="14460000">
              <a:prstClr val="black">
                <a:alpha val="70000"/>
              </a:prstClr>
            </a:innerShdw>
          </a:effectLst>
        </p:spPr>
      </p:pic>
      <p:sp>
        <p:nvSpPr>
          <p:cNvPr id="3" name="Content Placeholder 2">
            <a:extLst>
              <a:ext uri="{FF2B5EF4-FFF2-40B4-BE49-F238E27FC236}">
                <a16:creationId xmlns:a16="http://schemas.microsoft.com/office/drawing/2014/main" id="{E5B361C3-F01B-011F-96D6-747CC95AAAC1}"/>
              </a:ext>
            </a:extLst>
          </p:cNvPr>
          <p:cNvSpPr>
            <a:spLocks noGrp="1"/>
          </p:cNvSpPr>
          <p:nvPr>
            <p:ph idx="1"/>
          </p:nvPr>
        </p:nvSpPr>
        <p:spPr>
          <a:xfrm>
            <a:off x="3860042" y="1446348"/>
            <a:ext cx="8061582" cy="4859594"/>
          </a:xfrm>
        </p:spPr>
        <p:txBody>
          <a:bodyPr>
            <a:normAutofit/>
          </a:bodyPr>
          <a:lstStyle/>
          <a:p>
            <a:r>
              <a:rPr lang="en-US" sz="2800" dirty="0">
                <a:solidFill>
                  <a:schemeClr val="tx1"/>
                </a:solidFill>
              </a:rPr>
              <a:t>Please always feel free to come and talk to us if you have any questions or contact us through the office email if this is more convenient. We will do our best to get back to you as soon as possible.</a:t>
            </a:r>
          </a:p>
          <a:p>
            <a:r>
              <a:rPr lang="en-US" sz="2800" dirty="0">
                <a:solidFill>
                  <a:schemeClr val="tx1"/>
                </a:solidFill>
              </a:rPr>
              <a:t>We very much look forward to working alongside you in the coming academic year.</a:t>
            </a:r>
          </a:p>
        </p:txBody>
      </p:sp>
      <p:grpSp>
        <p:nvGrpSpPr>
          <p:cNvPr id="22" name="Group 21">
            <a:extLst>
              <a:ext uri="{FF2B5EF4-FFF2-40B4-BE49-F238E27FC236}">
                <a16:creationId xmlns:a16="http://schemas.microsoft.com/office/drawing/2014/main" id="{D6C71778-3DDA-4748-AEBB-2A4B7501632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23" name="Straight Connector 22">
              <a:extLst>
                <a:ext uri="{FF2B5EF4-FFF2-40B4-BE49-F238E27FC236}">
                  <a16:creationId xmlns:a16="http://schemas.microsoft.com/office/drawing/2014/main" id="{BA1F5C7D-5183-424E-BD72-BBFC59C5A26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B848F76E-D8DE-4826-901B-4E4090240E5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FAE84420-E672-4A16-8384-42BDDC4A962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6" name="Straight Connector 25">
              <a:extLst>
                <a:ext uri="{FF2B5EF4-FFF2-40B4-BE49-F238E27FC236}">
                  <a16:creationId xmlns:a16="http://schemas.microsoft.com/office/drawing/2014/main" id="{044D91EB-FA8D-4FD3-88F8-053F9962BD4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7" name="Straight Connector 26">
              <a:extLst>
                <a:ext uri="{FF2B5EF4-FFF2-40B4-BE49-F238E27FC236}">
                  <a16:creationId xmlns:a16="http://schemas.microsoft.com/office/drawing/2014/main" id="{756B711F-46BD-4789-926C-CF2F01F71D6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16291018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0FE681-1E05-478A-89DC-5F7AB37CF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62A0A3-129C-9D0E-2B3D-9307677F6214}"/>
              </a:ext>
            </a:extLst>
          </p:cNvPr>
          <p:cNvSpPr>
            <a:spLocks noGrp="1"/>
          </p:cNvSpPr>
          <p:nvPr>
            <p:ph type="title"/>
          </p:nvPr>
        </p:nvSpPr>
        <p:spPr>
          <a:xfrm>
            <a:off x="684212" y="685799"/>
            <a:ext cx="3747111" cy="4892040"/>
          </a:xfrm>
        </p:spPr>
        <p:txBody>
          <a:bodyPr>
            <a:normAutofit/>
          </a:bodyPr>
          <a:lstStyle/>
          <a:p>
            <a:pPr algn="r"/>
            <a:r>
              <a:rPr lang="en-US"/>
              <a:t>Class 5</a:t>
            </a:r>
          </a:p>
        </p:txBody>
      </p:sp>
      <p:cxnSp>
        <p:nvCxnSpPr>
          <p:cNvPr id="10" name="Straight Connector 9">
            <a:extLst>
              <a:ext uri="{FF2B5EF4-FFF2-40B4-BE49-F238E27FC236}">
                <a16:creationId xmlns:a16="http://schemas.microsoft.com/office/drawing/2014/main" id="{2E2F21DC-5F0E-42CF-B89C-C1E25E175C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0783" y="1532373"/>
            <a:ext cx="0" cy="3198892"/>
          </a:xfrm>
          <a:prstGeom prst="line">
            <a:avLst/>
          </a:prstGeom>
          <a:ln w="19050">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pic>
        <p:nvPicPr>
          <p:cNvPr id="4" name="Content Placeholder 3">
            <a:extLst>
              <a:ext uri="{FF2B5EF4-FFF2-40B4-BE49-F238E27FC236}">
                <a16:creationId xmlns:a16="http://schemas.microsoft.com/office/drawing/2014/main" id="{9F8931E8-AC4A-4752-9434-397ABACE57E2}"/>
              </a:ext>
            </a:extLst>
          </p:cNvPr>
          <p:cNvPicPr>
            <a:picLocks noGrp="1" noChangeAspect="1"/>
          </p:cNvPicPr>
          <p:nvPr>
            <p:ph idx="1"/>
          </p:nvPr>
        </p:nvPicPr>
        <p:blipFill>
          <a:blip r:embed="rId2"/>
          <a:stretch>
            <a:fillRect/>
          </a:stretch>
        </p:blipFill>
        <p:spPr>
          <a:xfrm>
            <a:off x="4979988" y="680695"/>
            <a:ext cx="6937375" cy="5201335"/>
          </a:xfrm>
          <a:prstGeom prst="rect">
            <a:avLst/>
          </a:prstGeom>
        </p:spPr>
      </p:pic>
    </p:spTree>
    <p:extLst>
      <p:ext uri="{BB962C8B-B14F-4D97-AF65-F5344CB8AC3E}">
        <p14:creationId xmlns:p14="http://schemas.microsoft.com/office/powerpoint/2010/main" val="583650929"/>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10472</TotalTime>
  <Words>1668</Words>
  <Application>Microsoft Office PowerPoint</Application>
  <PresentationFormat>Widescreen</PresentationFormat>
  <Paragraphs>105</Paragraphs>
  <Slides>27</Slides>
  <Notes>0</Notes>
  <HiddenSlides>0</HiddenSlides>
  <MMClips>0</MMClips>
  <ScaleCrop>false</ScaleCrop>
  <HeadingPairs>
    <vt:vector size="6" baseType="variant">
      <vt:variant>
        <vt:lpstr>Fonts Used</vt:lpstr>
      </vt:variant>
      <vt:variant>
        <vt:i4>11</vt:i4>
      </vt:variant>
      <vt:variant>
        <vt:lpstr>Theme</vt:lpstr>
      </vt:variant>
      <vt:variant>
        <vt:i4>3</vt:i4>
      </vt:variant>
      <vt:variant>
        <vt:lpstr>Slide Titles</vt:lpstr>
      </vt:variant>
      <vt:variant>
        <vt:i4>27</vt:i4>
      </vt:variant>
    </vt:vector>
  </HeadingPairs>
  <TitlesOfParts>
    <vt:vector size="41" baseType="lpstr">
      <vt:lpstr>Arial</vt:lpstr>
      <vt:lpstr>Calibri</vt:lpstr>
      <vt:lpstr>Calibri Light</vt:lpstr>
      <vt:lpstr>Century Gothic</vt:lpstr>
      <vt:lpstr>League Spartan</vt:lpstr>
      <vt:lpstr>Quicksand 1</vt:lpstr>
      <vt:lpstr>Quicksand 1 Bold</vt:lpstr>
      <vt:lpstr>Quicksand 2</vt:lpstr>
      <vt:lpstr>Quicksand 2 Bold</vt:lpstr>
      <vt:lpstr>Wingdings</vt:lpstr>
      <vt:lpstr>Wingdings 3</vt:lpstr>
      <vt:lpstr>Slice</vt:lpstr>
      <vt:lpstr>Office Theme</vt:lpstr>
      <vt:lpstr>1_Office Theme</vt:lpstr>
      <vt:lpstr>Welcome to Year 5</vt:lpstr>
      <vt:lpstr>Class 5 Team</vt:lpstr>
      <vt:lpstr>About Year 5</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Year 5</vt:lpstr>
      <vt:lpstr>Class 5 reminders:</vt:lpstr>
      <vt:lpstr>Class 5 – Dates to remember:</vt:lpstr>
      <vt:lpstr>PowerPoint Presentation</vt:lpstr>
      <vt:lpstr>The Six Principles of Nurture </vt:lpstr>
      <vt:lpstr>PowerPoint Presentation</vt:lpstr>
      <vt:lpstr>PINS Project 2025-2026</vt:lpstr>
      <vt:lpstr>           Music opportunities in KS2</vt:lpstr>
      <vt:lpstr>PowerPoint Presentation</vt:lpstr>
      <vt:lpstr>PowerPoint Presentation</vt:lpstr>
      <vt:lpstr>PowerPoint Presentation</vt:lpstr>
      <vt:lpstr>PowerPoint Presentation</vt:lpstr>
      <vt:lpstr>PowerPoint Presentation</vt:lpstr>
      <vt:lpstr>PowerPoint Presentation</vt:lpstr>
      <vt:lpstr>Class 5:</vt:lpstr>
      <vt:lpstr>Class 5</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5</dc:title>
  <dc:creator>Glenn Davis</dc:creator>
  <cp:lastModifiedBy>Nicola Bryant</cp:lastModifiedBy>
  <cp:revision>43</cp:revision>
  <dcterms:created xsi:type="dcterms:W3CDTF">2022-08-31T15:38:45Z</dcterms:created>
  <dcterms:modified xsi:type="dcterms:W3CDTF">2025-09-11T12:35:33Z</dcterms:modified>
</cp:coreProperties>
</file>