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70" d="100"/>
          <a:sy n="70" d="100"/>
        </p:scale>
        <p:origin x="-128" y="-1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</a:t>
            </a:r>
            <a:r>
              <a:rPr lang="en-GB" sz="1000" b="1" dirty="0" err="1">
                <a:solidFill>
                  <a:schemeClr val="tx1"/>
                </a:solidFill>
              </a:rPr>
              <a:t>Ossiri</a:t>
            </a:r>
            <a:r>
              <a:rPr lang="en-GB" sz="1000" b="1" dirty="0">
                <a:solidFill>
                  <a:schemeClr val="tx1"/>
                </a:solidFill>
              </a:rPr>
              <a:t>, Hugo </a:t>
            </a:r>
            <a:r>
              <a:rPr lang="en-GB" sz="1000" b="1" dirty="0" err="1">
                <a:solidFill>
                  <a:schemeClr val="tx1"/>
                </a:solidFill>
              </a:rPr>
              <a:t>Cabret</a:t>
            </a:r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Outcome: Narrative, biography, </a:t>
            </a:r>
            <a:r>
              <a:rPr lang="en-GB" sz="1000" b="1">
                <a:solidFill>
                  <a:schemeClr val="tx1"/>
                </a:solidFill>
              </a:rPr>
              <a:t>Formal Letter </a:t>
            </a:r>
            <a:endParaRPr lang="en-GB" sz="1000" b="1" dirty="0">
              <a:solidFill>
                <a:schemeClr val="tx1"/>
              </a:solidFill>
            </a:endParaRP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Recognising vocabulary and structures that are appropriate for formal speech and writing, including subjunctive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expanded noun phrases to convey complicated information concisely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modal verbs or adverbs to indicate degrees of possibility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relative clauses beginning with who, which, where, when, whose, that or with an implied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(i.e. omitted) relative 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Learning the grammar for years 5 and 6 in English Appendix 2 Indicate grammatical and other features by: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commas to clarify meaning or avoid ambiguity in writing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Using a colon to introduce a list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effectLst/>
                <a:latin typeface="Montserrat" pitchFamily="2" charset="77"/>
              </a:rPr>
              <a:t>Punctuating bullet points consistently </a:t>
            </a:r>
          </a:p>
          <a:p>
            <a:pPr algn="ctr"/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Art – Surrealism 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Drawing and imaginative art (own choices of medium) Dali, Picasso &amp; Magritte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‘A New Year Carol’ by Benjamin Britten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Classical or Urban Gospel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Comparing original music with cover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Exploring rhythm, pulse and pitch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Improvising using tuned percussion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Programming A – Variables in games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Animals including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Identify and name the main parts of the human circulatory system, and describe the functions of the heart, blood vessels and blood.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Consider knowledge and understanding of the digestive system.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To know the positions and functions of the major organs of the body</a:t>
            </a:r>
            <a:r>
              <a:rPr lang="en-GB" sz="1100" b="1" dirty="0">
                <a:solidFill>
                  <a:schemeClr val="tx1"/>
                </a:solidFill>
              </a:rPr>
              <a:t>.</a:t>
            </a: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3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</a:t>
            </a:r>
            <a:r>
              <a:rPr lang="en-US" sz="1200" b="1">
                <a:solidFill>
                  <a:schemeClr val="tx1"/>
                </a:solidFill>
              </a:rPr>
              <a:t>Geography  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 </a:t>
            </a:r>
            <a:r>
              <a:rPr lang="en-US" sz="1000" b="1" dirty="0">
                <a:solidFill>
                  <a:schemeClr val="tx1"/>
                </a:solidFill>
              </a:rPr>
              <a:t>The Windrush Generation in Bristol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Explore the history and impact of the Windrush generation.</a:t>
            </a:r>
            <a:endParaRPr lang="en-US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Key Question: </a:t>
            </a:r>
            <a:r>
              <a:rPr lang="en-US" sz="120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Why are people still drawn to ancient places? </a:t>
            </a:r>
          </a:p>
          <a:p>
            <a:pPr algn="ctr"/>
            <a:endParaRPr lang="en-GB" sz="1200" b="1" i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Converting Units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Converting metric and imperial measures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Decimals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</a:rPr>
              <a:t>Place value, Rounding, Adding &amp; subtracting, Multiplying and dividing by powers of 10, Multiplying and dividing by integers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Fractions, decimals and percentages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Decimal and fraction equivalents, Fractions as division, Understand percentages, Fractions to percentages, Equivalent fractions, decimals and percentages,  Order fractions, decimals and percentages, Percentage of an amount – one step,  Percentage of an amount – multi-step</a:t>
            </a:r>
          </a:p>
          <a:p>
            <a:r>
              <a:rPr lang="en-US" sz="1000" b="1" u="sng" dirty="0">
                <a:solidFill>
                  <a:schemeClr val="tx1"/>
                </a:solidFill>
              </a:rPr>
              <a:t>Area, perimeter and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Shapes – same area,  Area and perimeter,  Area of a triangle – counting squares,  Area of a right-angled triangle</a:t>
            </a:r>
            <a:endParaRPr lang="en-GB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Gymnastics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Engaging in conversations; asking and answering questions about yourself and others.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French alphabet (through songs and rhymes.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Revision of numbers and colours.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I can identify and work with others to achieve my dreams and goals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464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 Day Without Sun Text</vt:lpstr>
      <vt:lpstr>Arial</vt:lpstr>
      <vt:lpstr>Calibri</vt:lpstr>
      <vt:lpstr>Calibri Light</vt:lpstr>
      <vt:lpstr>Montserrat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28</cp:revision>
  <cp:lastPrinted>2022-10-25T12:51:30Z</cp:lastPrinted>
  <dcterms:created xsi:type="dcterms:W3CDTF">2022-10-20T15:18:26Z</dcterms:created>
  <dcterms:modified xsi:type="dcterms:W3CDTF">2026-08-21T13:33:08Z</dcterms:modified>
</cp:coreProperties>
</file>