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80" d="100"/>
          <a:sy n="80" d="100"/>
        </p:scale>
        <p:origin x="-376" y="-2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 err="1">
                <a:solidFill>
                  <a:schemeClr val="tx1"/>
                </a:solidFill>
              </a:rPr>
              <a:t>Text:Boy</a:t>
            </a:r>
            <a:r>
              <a:rPr lang="en-GB" sz="1000" b="1" dirty="0">
                <a:solidFill>
                  <a:schemeClr val="tx1"/>
                </a:solidFill>
              </a:rPr>
              <a:t> in the Tower.  Percy Jackson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 Outcomes: Narrative. Mythical narrative 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Relative clauses beginning with who, which, where, when, whose, that or an omitted relative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Indicate degrees of possibility using modal verbs [for example, might, should, will, must]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Use expanded noun phrases as a descriptive device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The difference between structures typical of informal speech and structures appropriate for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formal speech and writing (for example the use of subjunctive forms)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Indicate grammatical and other features by: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Using commas to clarify meaning or avoid ambiguity in writing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Using semi-colons, colons or dashes to mark boundaries between independent clauses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</a:t>
            </a:r>
            <a:r>
              <a:rPr lang="en-GB" sz="1200" b="1">
                <a:solidFill>
                  <a:schemeClr val="tx1"/>
                </a:solidFill>
              </a:rPr>
              <a:t>and Technology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DT Create props for end of year performance 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0916" y="4808449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Music/Drama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Rehearsal for Performance</a:t>
            </a:r>
          </a:p>
          <a:p>
            <a:pPr algn="ctr"/>
            <a:endParaRPr lang="en-GB" sz="1200" b="1" i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Year 6 end of year production: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7638" y="6141448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Programming B – Sensing movement </a:t>
            </a:r>
            <a:endParaRPr lang="en-GB" sz="1050" dirty="0">
              <a:solidFill>
                <a:schemeClr val="tx1"/>
              </a:solidFill>
            </a:endParaRPr>
          </a:p>
          <a:p>
            <a:pPr algn="ctr"/>
            <a:r>
              <a:rPr lang="en-GB" dirty="0"/>
              <a:t> 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Evolution &amp; Inheritance</a:t>
            </a:r>
          </a:p>
          <a:p>
            <a:pPr algn="ctr"/>
            <a:endParaRPr lang="en-GB" sz="1400" b="1" dirty="0">
              <a:solidFill>
                <a:schemeClr val="tx1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Inheritance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Adaptation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Theory of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Evidence for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Evidence for Evolution of Humans</a:t>
            </a:r>
          </a:p>
          <a:p>
            <a:pPr lvl="0"/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6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09950" y="4808449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 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Early Islamic </a:t>
            </a:r>
            <a:r>
              <a:rPr lang="en-US" sz="1200" b="1" dirty="0" err="1">
                <a:solidFill>
                  <a:schemeClr val="tx1"/>
                </a:solidFill>
              </a:rPr>
              <a:t>Civilisation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Study of the life and times of the early Islamic civilization </a:t>
            </a:r>
          </a:p>
          <a:p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050" kern="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are sacred teachings and stories interpreted by Jews today?</a:t>
            </a:r>
            <a:endParaRPr lang="en-GB" sz="10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endParaRPr lang="en-US" sz="1050" b="1" u="sng" dirty="0">
              <a:solidFill>
                <a:schemeClr val="tx1"/>
              </a:solidFill>
            </a:endParaRPr>
          </a:p>
          <a:p>
            <a:r>
              <a:rPr lang="en-US" sz="1050" b="1" u="sng" dirty="0">
                <a:solidFill>
                  <a:schemeClr val="tx1"/>
                </a:solidFill>
              </a:rPr>
              <a:t>Long Division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Revisiting method of long division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50" b="1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b="1" u="sng" dirty="0">
                <a:solidFill>
                  <a:schemeClr val="tx1"/>
                </a:solidFill>
              </a:rPr>
              <a:t>End of year </a:t>
            </a:r>
            <a:r>
              <a:rPr lang="en-US" sz="1050" b="1" u="sng" dirty="0" err="1">
                <a:solidFill>
                  <a:schemeClr val="tx1"/>
                </a:solidFill>
              </a:rPr>
              <a:t>maths</a:t>
            </a:r>
            <a:r>
              <a:rPr lang="en-US" sz="1050" b="1" u="sng" dirty="0">
                <a:solidFill>
                  <a:schemeClr val="tx1"/>
                </a:solidFill>
              </a:rPr>
              <a:t> project – </a:t>
            </a:r>
            <a:r>
              <a:rPr lang="en-US" sz="1050" b="1" u="sng">
                <a:solidFill>
                  <a:schemeClr val="tx1"/>
                </a:solidFill>
              </a:rPr>
              <a:t>Solar Theme Park </a:t>
            </a:r>
            <a:endParaRPr lang="en-US" sz="1050" b="1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Sports Day preparation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Orienteering/Tennis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r>
              <a:rPr lang="en-GB" sz="1050" b="1" dirty="0" err="1">
                <a:solidFill>
                  <a:schemeClr val="tx1"/>
                </a:solidFill>
              </a:rPr>
              <a:t>C’est</a:t>
            </a:r>
            <a:r>
              <a:rPr lang="en-GB" sz="1050" b="1" dirty="0">
                <a:solidFill>
                  <a:schemeClr val="tx1"/>
                </a:solidFill>
              </a:rPr>
              <a:t> Moi!</a:t>
            </a:r>
            <a:endParaRPr lang="en-GB" sz="1050" dirty="0">
              <a:solidFill>
                <a:schemeClr val="tx1"/>
              </a:solidFill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</a:rPr>
              <a:t>Engage in conversations; ask and answer questions about ourselves.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>
                <a:solidFill>
                  <a:schemeClr val="tx1"/>
                </a:solidFill>
              </a:rPr>
              <a:t>Changing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>
                <a:solidFill>
                  <a:srgbClr val="000000"/>
                </a:solidFill>
                <a:latin typeface="Arial" panose="020B0604020202020204" pitchFamily="34" charset="0"/>
              </a:rPr>
              <a:t>I can compare how I am now to when I was a baby and explain how boys’ and girls’ bodies change during puberty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>
                <a:solidFill>
                  <a:srgbClr val="000000"/>
                </a:solidFill>
                <a:latin typeface="Arial" panose="020B0604020202020204" pitchFamily="34" charset="0"/>
              </a:rPr>
              <a:t>Describe the birth and  development of a baby</a:t>
            </a:r>
            <a:endParaRPr lang="en-GB" sz="1400" b="0" i="0" u="none" strike="noStrike" baseline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11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447</TotalTime>
  <Words>319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37</cp:revision>
  <cp:lastPrinted>2022-10-25T12:51:30Z</cp:lastPrinted>
  <dcterms:created xsi:type="dcterms:W3CDTF">2022-10-20T15:18:26Z</dcterms:created>
  <dcterms:modified xsi:type="dcterms:W3CDTF">2026-01-05T10:20:51Z</dcterms:modified>
</cp:coreProperties>
</file>