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3" autoAdjust="0"/>
    <p:restoredTop sz="94660"/>
  </p:normalViewPr>
  <p:slideViewPr>
    <p:cSldViewPr snapToGrid="0">
      <p:cViewPr varScale="1">
        <p:scale>
          <a:sx n="60" d="100"/>
          <a:sy n="60" d="100"/>
        </p:scale>
        <p:origin x="111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4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5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8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3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D43A-25AF-4C43-BF95-A50CE6B95A43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9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5666" y="99762"/>
            <a:ext cx="3184284" cy="318657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English Key Texts and writing outcomes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Text: Silence Seeker. Meet Francis, 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Outcomes:  Diary entry. Mystery </a:t>
            </a:r>
            <a:r>
              <a:rPr lang="en-GB" sz="900" b="1" dirty="0">
                <a:solidFill>
                  <a:schemeClr val="tx1"/>
                </a:solidFill>
              </a:rPr>
              <a:t>Narrative, </a:t>
            </a:r>
            <a:endParaRPr lang="en-US" sz="1000" b="1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</a:rPr>
              <a:t>Relative clauses beginning with who, which, where, when, whose, that, or an omitted relative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</a:rPr>
              <a:t>pronoun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</a:rPr>
              <a:t>Indicating degrees of possibility using modal verbs [for example, might, should, will, must]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</a:rPr>
              <a:t>The difference between vocabulary typical of informal speech and vocabulary appropriate for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</a:rPr>
              <a:t>formal writing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</a:rPr>
              <a:t>How words are related by meaning as synonyms and antonyms [for example, big, large, little].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</a:rPr>
              <a:t>The difference between structures typical of informal speech and structures appropriate for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</a:rPr>
              <a:t>formal speech and writing [for example the use of subjunctive forms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</a:rPr>
              <a:t>Apostrophes to mark plural possession [for example, the girl’s name, the girls’ names] 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US" sz="10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7638" y="3496715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Art / Design and Technology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DT – </a:t>
            </a:r>
            <a:r>
              <a:rPr lang="en-GB" sz="1100">
                <a:solidFill>
                  <a:schemeClr val="tx1"/>
                </a:solidFill>
              </a:rPr>
              <a:t>Food Tech - Burgers</a:t>
            </a:r>
            <a:endParaRPr lang="en-GB" sz="1100" dirty="0">
              <a:solidFill>
                <a:schemeClr val="tx1"/>
              </a:solidFill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47638" y="4813672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Music</a:t>
            </a:r>
          </a:p>
          <a:p>
            <a:pPr algn="ctr"/>
            <a:r>
              <a:rPr lang="en-GB" sz="1200" b="1" i="1" dirty="0">
                <a:solidFill>
                  <a:schemeClr val="tx1"/>
                </a:solidFill>
              </a:rPr>
              <a:t>Musical Notation</a:t>
            </a:r>
            <a:endParaRPr lang="en-GB" sz="1400" b="1" i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Understanding basic musical notation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Composing using YUMU programmes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39941" y="6151894"/>
            <a:ext cx="3184284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Computing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Data and information - introduction to spreadsheets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13258" y="193950"/>
            <a:ext cx="3665296" cy="2275079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Science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Light</a:t>
            </a: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r>
              <a:rPr lang="en-GB" sz="1000" dirty="0">
                <a:solidFill>
                  <a:schemeClr val="tx1"/>
                </a:solidFill>
              </a:rPr>
              <a:t>R</a:t>
            </a:r>
            <a:r>
              <a:rPr lang="en-GB" sz="1000" i="0" u="none" strike="noStrike">
                <a:solidFill>
                  <a:schemeClr val="tx1"/>
                </a:solidFill>
                <a:effectLst/>
              </a:rPr>
              <a:t>ecognise </a:t>
            </a:r>
            <a:r>
              <a:rPr lang="en-GB" sz="1000" i="0" u="none" strike="noStrike" dirty="0">
                <a:solidFill>
                  <a:schemeClr val="tx1"/>
                </a:solidFill>
                <a:effectLst/>
              </a:rPr>
              <a:t>that light appears to travel in straight lines; use the idea that light travels in straight lines to explain that objects are seen because they give out or reflect light into the eye; explain that we see things because light travels from light sources to our eyes or from light sources to objects and then to our eyes; and finally, children learn how to use the idea that light travels in straight lines to explain why shadows have the same shape as the objects that cast them.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4242" y="2592910"/>
            <a:ext cx="3665296" cy="208078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0796" tIns="50398" rIns="100796" bIns="5039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764" b="1" dirty="0">
                <a:solidFill>
                  <a:schemeClr val="tx1"/>
                </a:solidFill>
              </a:rPr>
              <a:t>Year:   6</a:t>
            </a:r>
          </a:p>
          <a:p>
            <a:r>
              <a:rPr lang="en-GB" sz="1764" b="1" dirty="0">
                <a:solidFill>
                  <a:schemeClr val="tx1"/>
                </a:solidFill>
              </a:rPr>
              <a:t>Term:  4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Curriculum map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</a:rPr>
              <a:t>With kind hearts and determined minds, we inspire each other to be the best we can be.</a:t>
            </a:r>
            <a:endParaRPr lang="en-GB" sz="1400" dirty="0">
              <a:solidFill>
                <a:schemeClr val="tx1"/>
              </a:solidFill>
            </a:endParaRPr>
          </a:p>
          <a:p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45882" y="4813672"/>
            <a:ext cx="3665296" cy="120974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Geography</a:t>
            </a:r>
          </a:p>
          <a:p>
            <a:pPr algn="ctr"/>
            <a:r>
              <a:rPr lang="en-US" sz="1200" b="1" dirty="0">
                <a:solidFill>
                  <a:schemeClr val="tx1"/>
                </a:solidFill>
              </a:rPr>
              <a:t>Desert Biomes</a:t>
            </a:r>
          </a:p>
          <a:p>
            <a:pPr algn="ctr"/>
            <a:endParaRPr lang="en-US" sz="1200" b="1" dirty="0">
              <a:solidFill>
                <a:schemeClr val="tx1"/>
              </a:solidFill>
            </a:endParaRPr>
          </a:p>
          <a:p>
            <a:pPr algn="ctr"/>
            <a:r>
              <a:rPr lang="en-US" sz="1200" b="1" dirty="0">
                <a:solidFill>
                  <a:schemeClr val="tx1"/>
                </a:solidFill>
              </a:rPr>
              <a:t>What is it like to live in the Mojave Desert?</a:t>
            </a:r>
          </a:p>
          <a:p>
            <a:endParaRPr lang="en-US" sz="1200" b="1" dirty="0">
              <a:solidFill>
                <a:schemeClr val="tx1"/>
              </a:solidFill>
            </a:endParaRPr>
          </a:p>
          <a:p>
            <a:endParaRPr lang="en-US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45882" y="6147299"/>
            <a:ext cx="3665296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Religious Education (RE)</a:t>
            </a:r>
          </a:p>
          <a:p>
            <a:pPr algn="ctr"/>
            <a:r>
              <a:rPr lang="en-GB" sz="1200" b="1" i="1" dirty="0">
                <a:solidFill>
                  <a:schemeClr val="tx1"/>
                </a:solidFill>
              </a:rPr>
              <a:t>Key Question: </a:t>
            </a:r>
            <a:r>
              <a:rPr lang="en-GB" sz="1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1000" kern="100" dirty="0">
                <a:solidFill>
                  <a:schemeClr val="tx1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Christianity still a strong religion over 2000 years after Jesus was on Earth?</a:t>
            </a:r>
            <a:endParaRPr lang="en-GB" sz="1000" kern="1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281862" y="193951"/>
            <a:ext cx="3262314" cy="3148138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Maths</a:t>
            </a:r>
          </a:p>
          <a:p>
            <a:r>
              <a:rPr lang="en-GB" sz="1000" b="1" u="sng" dirty="0">
                <a:solidFill>
                  <a:schemeClr val="tx1"/>
                </a:solidFill>
              </a:rPr>
              <a:t>Fractions, decimals and percentages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Percentage of an amount – one step,  Percentage of an amount – multi-step, Percentage – find a value.</a:t>
            </a:r>
          </a:p>
          <a:p>
            <a:r>
              <a:rPr lang="en-US" sz="1000" b="1" u="sng" dirty="0">
                <a:solidFill>
                  <a:schemeClr val="tx1"/>
                </a:solidFill>
              </a:rPr>
              <a:t>Area, perimeter and volume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Shapes – same area,  Area and perimeter,  Area of a triangle – counting squares,  Area of a right-angled triangle.</a:t>
            </a:r>
          </a:p>
          <a:p>
            <a:r>
              <a:rPr lang="en-US" sz="1000" b="1" u="sng" dirty="0">
                <a:solidFill>
                  <a:schemeClr val="tx1"/>
                </a:solidFill>
              </a:rPr>
              <a:t>Statistics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Line graphs, Dual bar charts, Read and interpret pie charts, Pie charts with percentages, Draw pie charts, The Mean.</a:t>
            </a:r>
          </a:p>
          <a:p>
            <a:r>
              <a:rPr lang="en-US" sz="1000" b="1" u="sng" dirty="0">
                <a:solidFill>
                  <a:schemeClr val="tx1"/>
                </a:solidFill>
              </a:rPr>
              <a:t>Ratio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Add or multiply? Use ratio language, Introduction to the ratio symbol, Ratio and fractions, Scale drawing, Use scale factors, Similar shapes, Ratio problems, Proportion problems, Recipes.</a:t>
            </a:r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281860" y="481367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Physical Education (PE)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Tag Rugby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Tennis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7289557" y="6151894"/>
            <a:ext cx="3262315" cy="1101495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Spanish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Introducing yourself and greet people.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Count up to 30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Ask questions and respond.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50" dirty="0">
              <a:solidFill>
                <a:schemeClr val="tx1"/>
              </a:solidFill>
            </a:endParaRPr>
          </a:p>
        </p:txBody>
      </p:sp>
      <p:pic>
        <p:nvPicPr>
          <p:cNvPr id="22" name="Picture 21" descr="https://primarysite-prod-sorted.s3.amazonaws.com/churchill-cofe-primary-school/UploadedImage/5dfdd9b0f2944af585e9977860a2dda3_1x1.png">
            <a:extLst>
              <a:ext uri="{FF2B5EF4-FFF2-40B4-BE49-F238E27FC236}">
                <a16:creationId xmlns:a16="http://schemas.microsoft.com/office/drawing/2014/main" id="{188C9D4A-0B50-4137-9EA1-D8778746C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817" y="4070145"/>
            <a:ext cx="3490148" cy="456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ACCC3-F32B-4160-8C29-3C953EF9B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30" y="2736134"/>
            <a:ext cx="670929" cy="752506"/>
          </a:xfrm>
          <a:prstGeom prst="rect">
            <a:avLst/>
          </a:prstGeom>
        </p:spPr>
      </p:pic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E7EBEC94-4428-4789-87B6-FD2FB3E3866A}"/>
              </a:ext>
            </a:extLst>
          </p:cNvPr>
          <p:cNvSpPr/>
          <p:nvPr/>
        </p:nvSpPr>
        <p:spPr>
          <a:xfrm>
            <a:off x="7320878" y="349316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Personal, Social and Health Education (PHSE)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Healthy 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Make choices that benefit my health and well- being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Understand that people can be exploited and forced to do things that are illegal </a:t>
            </a:r>
          </a:p>
          <a:p>
            <a:endParaRPr lang="en-GB" sz="1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372</TotalTime>
  <Words>504</Words>
  <Application>Microsoft Office PowerPoint</Application>
  <PresentationFormat>Custom</PresentationFormat>
  <Paragraphs>56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Segoe UI</vt:lpstr>
      <vt:lpstr>Office Theme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Toby Maddocks</dc:creator>
  <cp:lastModifiedBy>Glenn Davis</cp:lastModifiedBy>
  <cp:revision>31</cp:revision>
  <cp:lastPrinted>2022-10-25T12:51:30Z</cp:lastPrinted>
  <dcterms:created xsi:type="dcterms:W3CDTF">2022-10-20T15:18:26Z</dcterms:created>
  <dcterms:modified xsi:type="dcterms:W3CDTF">2026-02-20T13:11:22Z</dcterms:modified>
</cp:coreProperties>
</file>