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10693400" cy="7556500"/>
  <p:notesSz cx="6858000" cy="9144000"/>
  <p:embeddedFontLst>
    <p:embeddedFont>
      <p:font typeface="A Day Without Sun Text" panose="020B0604020202020204" charset="0"/>
      <p:regular r:id="rId6"/>
    </p:embeddedFont>
    <p:embeddedFont>
      <p:font typeface="A Day Without Sun Text Bold" panose="020B0604020202020204" charset="0"/>
      <p:regular r:id="rId7"/>
    </p:embeddedFont>
    <p:embeddedFont>
      <p:font typeface="Calibri" panose="020F0502020204030204" pitchFamily="34"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650" autoAdjust="0"/>
    <p:restoredTop sz="94830" autoAdjust="0"/>
  </p:normalViewPr>
  <p:slideViewPr>
    <p:cSldViewPr>
      <p:cViewPr>
        <p:scale>
          <a:sx n="80" d="100"/>
          <a:sy n="80" d="100"/>
        </p:scale>
        <p:origin x="1406"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youtube.com/watch?v=-CkhFQol0xE" TargetMode="Externa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3843118" y="6385361"/>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51913" y="27858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sp>
        <p:nvSpPr>
          <p:cNvPr id="12" name="Freeform 12"/>
          <p:cNvSpPr/>
          <p:nvPr/>
        </p:nvSpPr>
        <p:spPr>
          <a:xfrm>
            <a:off x="364304" y="869633"/>
            <a:ext cx="10018898" cy="436093"/>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318524" y="808228"/>
            <a:ext cx="10018898" cy="515827"/>
          </a:xfrm>
          <a:prstGeom prst="rect">
            <a:avLst/>
          </a:prstGeom>
          <a:ln>
            <a:noFill/>
          </a:ln>
        </p:spPr>
        <p:txBody>
          <a:bodyPr lIns="50800" tIns="50800" rIns="50800" bIns="50800" rtlCol="0" anchor="ctr"/>
          <a:lstStyle/>
          <a:p>
            <a:pPr algn="ctr">
              <a:lnSpc>
                <a:spcPts val="1960"/>
              </a:lnSpc>
            </a:pPr>
            <a:r>
              <a:rPr lang="en-GB" sz="1400" dirty="0">
                <a:solidFill>
                  <a:srgbClr val="000000"/>
                </a:solidFill>
                <a:latin typeface="A Day Without Sun Text"/>
                <a:ea typeface="A Day Without Sun Text"/>
                <a:cs typeface="A Day Without Sun Text"/>
                <a:sym typeface="A Day Without Sun Text"/>
              </a:rPr>
              <a:t>Was Jesus the Messiah?</a:t>
            </a:r>
            <a:endParaRPr lang="en-US" sz="1400" dirty="0">
              <a:solidFill>
                <a:srgbClr val="000000"/>
              </a:solidFill>
              <a:latin typeface="A Day Without Sun Text"/>
              <a:ea typeface="A Day Without Sun Text"/>
              <a:cs typeface="A Day Without Sun Text"/>
              <a:sym typeface="A Day Without Sun Text"/>
            </a:endParaRPr>
          </a:p>
        </p:txBody>
      </p:sp>
      <p:sp>
        <p:nvSpPr>
          <p:cNvPr id="15" name="Freeform 15"/>
          <p:cNvSpPr/>
          <p:nvPr/>
        </p:nvSpPr>
        <p:spPr>
          <a:xfrm>
            <a:off x="319852" y="1492250"/>
            <a:ext cx="5590643" cy="1918785"/>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353908" y="1369679"/>
            <a:ext cx="5590643" cy="2131532"/>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panose="020B0604020202020204" charset="0"/>
                <a:ea typeface="A Day Without Sun Text Bold"/>
                <a:cs typeface="A Day Without Sun Text Bold"/>
                <a:sym typeface="A Day Without Sun Text Bold"/>
              </a:rPr>
              <a:t>Very Important Vocabulary:</a:t>
            </a:r>
          </a:p>
          <a:p>
            <a:pPr>
              <a:lnSpc>
                <a:spcPct val="150000"/>
              </a:lnSpc>
            </a:pPr>
            <a:r>
              <a:rPr lang="en-GB" sz="1000" b="1" dirty="0">
                <a:latin typeface="A Day Without Sun Text" panose="020B0604020202020204" charset="0"/>
              </a:rPr>
              <a:t>Messiah: </a:t>
            </a:r>
            <a:r>
              <a:rPr lang="en-GB" sz="1000" dirty="0">
                <a:latin typeface="A Day Without Sun Text" panose="020B0604020202020204" charset="0"/>
              </a:rPr>
              <a:t>A special person chosen by God to rescue people and bring goodness and peace into the world. </a:t>
            </a:r>
          </a:p>
          <a:p>
            <a:pPr>
              <a:lnSpc>
                <a:spcPct val="150000"/>
              </a:lnSpc>
            </a:pPr>
            <a:r>
              <a:rPr lang="en-GB" sz="1000" b="1" dirty="0">
                <a:latin typeface="A Day Without Sun Text" panose="020B0604020202020204" charset="0"/>
              </a:rPr>
              <a:t>Incarnation: </a:t>
            </a:r>
            <a:r>
              <a:rPr lang="en-GB" sz="1000" dirty="0">
                <a:latin typeface="A Day Without Sun Text" panose="020B0604020202020204" charset="0"/>
              </a:rPr>
              <a:t>The belief that God became human as Jesus.</a:t>
            </a:r>
          </a:p>
          <a:p>
            <a:pPr>
              <a:lnSpc>
                <a:spcPct val="150000"/>
              </a:lnSpc>
            </a:pPr>
            <a:r>
              <a:rPr lang="en-GB" sz="1000" b="1" dirty="0">
                <a:latin typeface="A Day Without Sun Text" panose="020B0604020202020204" charset="0"/>
              </a:rPr>
              <a:t>Restoration: </a:t>
            </a:r>
            <a:r>
              <a:rPr lang="en-GB" sz="1000" dirty="0">
                <a:latin typeface="A Day Without Sun Text" panose="020B0604020202020204" charset="0"/>
              </a:rPr>
              <a:t>Fixing what is broken and making things right again</a:t>
            </a:r>
            <a:r>
              <a:rPr lang="en-GB" sz="1000" b="1" dirty="0">
                <a:latin typeface="A Day Without Sun Text" panose="020B0604020202020204" charset="0"/>
              </a:rPr>
              <a:t>.</a:t>
            </a:r>
          </a:p>
          <a:p>
            <a:pPr>
              <a:lnSpc>
                <a:spcPct val="150000"/>
              </a:lnSpc>
            </a:pPr>
            <a:r>
              <a:rPr lang="en-GB" sz="1000" b="1" dirty="0">
                <a:latin typeface="A Day Without Sun Text" panose="020B0604020202020204" charset="0"/>
              </a:rPr>
              <a:t>Transformation: </a:t>
            </a:r>
            <a:r>
              <a:rPr lang="en-GB" sz="1000" dirty="0">
                <a:latin typeface="A Day Without Sun Text" panose="020B0604020202020204" charset="0"/>
              </a:rPr>
              <a:t>A big change for the better.</a:t>
            </a:r>
          </a:p>
          <a:p>
            <a:pPr>
              <a:lnSpc>
                <a:spcPct val="150000"/>
              </a:lnSpc>
            </a:pPr>
            <a:r>
              <a:rPr lang="en-GB" sz="1000" b="1" dirty="0">
                <a:latin typeface="A Day Without Sun Text" panose="020B0604020202020204" charset="0"/>
              </a:rPr>
              <a:t>Humility: </a:t>
            </a:r>
            <a:r>
              <a:rPr lang="en-GB" sz="1000" dirty="0">
                <a:latin typeface="A Day Without Sun Text" panose="020B0604020202020204" charset="0"/>
              </a:rPr>
              <a:t>Being modest and not acting like you’re better than others.</a:t>
            </a:r>
          </a:p>
          <a:p>
            <a:pPr>
              <a:lnSpc>
                <a:spcPct val="150000"/>
              </a:lnSpc>
            </a:pPr>
            <a:r>
              <a:rPr lang="en-GB" sz="1000" b="1" dirty="0">
                <a:latin typeface="A Day Without Sun Text" panose="020B0604020202020204" charset="0"/>
              </a:rPr>
              <a:t>Descendant: </a:t>
            </a:r>
            <a:r>
              <a:rPr lang="en-GB" sz="1000" dirty="0">
                <a:latin typeface="A Day Without Sun Text" panose="020B0604020202020204" charset="0"/>
              </a:rPr>
              <a:t>Someone who comes from a family line, </a:t>
            </a:r>
            <a:r>
              <a:rPr lang="en-GB" sz="1000" dirty="0" err="1">
                <a:latin typeface="A Day Without Sun Text" panose="020B0604020202020204" charset="0"/>
              </a:rPr>
              <a:t>eg.</a:t>
            </a:r>
            <a:r>
              <a:rPr lang="en-GB" sz="1000" dirty="0">
                <a:latin typeface="A Day Without Sun Text" panose="020B0604020202020204" charset="0"/>
              </a:rPr>
              <a:t> great grandchildren. Jesus was said to be a descendant of King David.</a:t>
            </a:r>
          </a:p>
          <a:p>
            <a:pPr>
              <a:lnSpc>
                <a:spcPct val="150000"/>
              </a:lnSpc>
            </a:pPr>
            <a:r>
              <a:rPr lang="en-GB" sz="1000" b="1" dirty="0">
                <a:latin typeface="A Day Without Sun Text" panose="020B0604020202020204" charset="0"/>
              </a:rPr>
              <a:t>Messiah expectations: </a:t>
            </a:r>
            <a:r>
              <a:rPr lang="en-GB" sz="1000" dirty="0">
                <a:latin typeface="A Day Without Sun Text" panose="020B0604020202020204" charset="0"/>
              </a:rPr>
              <a:t>What people hoped the Messiah would be like.</a:t>
            </a:r>
          </a:p>
        </p:txBody>
      </p:sp>
      <p:sp>
        <p:nvSpPr>
          <p:cNvPr id="17" name="TextBox 17"/>
          <p:cNvSpPr txBox="1"/>
          <p:nvPr/>
        </p:nvSpPr>
        <p:spPr>
          <a:xfrm>
            <a:off x="327062" y="142665"/>
            <a:ext cx="6980886" cy="679450"/>
          </a:xfrm>
          <a:prstGeom prst="rect">
            <a:avLst/>
          </a:prstGeom>
        </p:spPr>
        <p:txBody>
          <a:bodyPr lIns="0" tIns="0" rIns="0" bIns="0" rtlCol="0" anchor="t">
            <a:spAutoFit/>
          </a:bodyPr>
          <a:lstStyle/>
          <a:p>
            <a:pPr algn="l">
              <a:lnSpc>
                <a:spcPts val="5599"/>
              </a:lnSpc>
            </a:pPr>
            <a:r>
              <a:rPr lang="en-US" sz="3999" dirty="0">
                <a:solidFill>
                  <a:srgbClr val="383E48"/>
                </a:solidFill>
                <a:latin typeface="A Day Without Sun Text"/>
                <a:ea typeface="A Day Without Sun Text"/>
                <a:cs typeface="A Day Without Sun Text"/>
                <a:sym typeface="A Day Without Sun Text"/>
              </a:rPr>
              <a:t>Incarnation</a:t>
            </a:r>
          </a:p>
        </p:txBody>
      </p:sp>
      <p:grpSp>
        <p:nvGrpSpPr>
          <p:cNvPr id="18" name="Group 18"/>
          <p:cNvGrpSpPr/>
          <p:nvPr/>
        </p:nvGrpSpPr>
        <p:grpSpPr>
          <a:xfrm rot="-10800000">
            <a:off x="-1551913" y="-714754"/>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99486" y="7404594"/>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sp>
        <p:nvSpPr>
          <p:cNvPr id="28" name="Freeform 28"/>
          <p:cNvSpPr/>
          <p:nvPr/>
        </p:nvSpPr>
        <p:spPr>
          <a:xfrm>
            <a:off x="5990950" y="1503763"/>
            <a:ext cx="4375035" cy="106680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29" name="TextBox 29"/>
          <p:cNvSpPr txBox="1"/>
          <p:nvPr/>
        </p:nvSpPr>
        <p:spPr>
          <a:xfrm>
            <a:off x="6036233" y="1530672"/>
            <a:ext cx="4224062" cy="972757"/>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What does Jesus’ entry into Jerusalem reveal about his identity?</a:t>
            </a:r>
          </a:p>
          <a:p>
            <a:pPr>
              <a:lnSpc>
                <a:spcPts val="1400"/>
              </a:lnSpc>
            </a:pPr>
            <a:r>
              <a:rPr lang="en-GB" sz="1000" dirty="0">
                <a:solidFill>
                  <a:srgbClr val="000000"/>
                </a:solidFill>
                <a:latin typeface="A Day Without Sun Text"/>
                <a:ea typeface="A Day Without Sun Text"/>
                <a:cs typeface="A Day Without Sun Text"/>
                <a:sym typeface="A Day Without Sun Text"/>
              </a:rPr>
              <a:t>Matthew’s gospel tells of Jesus riding into Jerusalem on a donkey during Passover. This was a symbol of a peaceful king, not a warrior. Crowds shouted phrases that connected Jesus to the line of David. This event made many people believe Jesus might be the Messiah promised long ago.</a:t>
            </a:r>
            <a:endParaRPr lang="en-US" sz="1000" dirty="0">
              <a:solidFill>
                <a:srgbClr val="000000"/>
              </a:solidFill>
              <a:latin typeface="A Day Without Sun Text"/>
              <a:ea typeface="A Day Without Sun Text"/>
              <a:cs typeface="A Day Without Sun Text"/>
              <a:sym typeface="A Day Without Sun Text"/>
            </a:endParaRPr>
          </a:p>
        </p:txBody>
      </p:sp>
      <p:sp>
        <p:nvSpPr>
          <p:cNvPr id="31" name="Freeform 31"/>
          <p:cNvSpPr/>
          <p:nvPr/>
        </p:nvSpPr>
        <p:spPr>
          <a:xfrm>
            <a:off x="327062" y="3579230"/>
            <a:ext cx="5590643" cy="1003656"/>
          </a:xfrm>
          <a:custGeom>
            <a:avLst/>
            <a:gdLst/>
            <a:ahLst/>
            <a:cxnLst/>
            <a:rect l="l" t="t" r="r" b="b"/>
            <a:pathLst>
              <a:path w="2003560" h="305717">
                <a:moveTo>
                  <a:pt x="0" y="0"/>
                </a:moveTo>
                <a:lnTo>
                  <a:pt x="2003560" y="0"/>
                </a:lnTo>
                <a:lnTo>
                  <a:pt x="2003560"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2" name="TextBox 32"/>
          <p:cNvSpPr txBox="1"/>
          <p:nvPr/>
        </p:nvSpPr>
        <p:spPr>
          <a:xfrm>
            <a:off x="344637" y="3572124"/>
            <a:ext cx="5590643" cy="1046259"/>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What were Jewish people expecting from a Messiah?</a:t>
            </a:r>
          </a:p>
          <a:p>
            <a:pPr>
              <a:lnSpc>
                <a:spcPts val="1400"/>
              </a:lnSpc>
            </a:pPr>
            <a:r>
              <a:rPr lang="en-GB" sz="1000" dirty="0">
                <a:solidFill>
                  <a:srgbClr val="000000"/>
                </a:solidFill>
                <a:latin typeface="A Day Without Sun Text"/>
                <a:ea typeface="A Day Without Sun Text"/>
                <a:cs typeface="A Day Without Sun Text"/>
                <a:sym typeface="A Day Without Sun Text"/>
              </a:rPr>
              <a:t>Life was hard for the Jewish people—first exiled in Babylon, and later ruled by foreign powers like the Romans. Many people believed God would send someone to rescue them. Prophets in the Hebrew Bible described this person with clues: the Messiah would come from King David’s family, bring peace and justice, and lead the people back to God. Some prophecies even mention the place he would come from, or describe his character.</a:t>
            </a:r>
            <a:endParaRPr lang="en-US" sz="1000" dirty="0">
              <a:solidFill>
                <a:srgbClr val="000000"/>
              </a:solidFill>
              <a:latin typeface="A Day Without Sun Text"/>
              <a:ea typeface="A Day Without Sun Text"/>
              <a:cs typeface="A Day Without Sun Text"/>
              <a:sym typeface="A Day Without Sun Text"/>
            </a:endParaRPr>
          </a:p>
        </p:txBody>
      </p:sp>
      <p:sp>
        <p:nvSpPr>
          <p:cNvPr id="34" name="Freeform 34"/>
          <p:cNvSpPr/>
          <p:nvPr/>
        </p:nvSpPr>
        <p:spPr>
          <a:xfrm>
            <a:off x="5976009" y="2770532"/>
            <a:ext cx="4342530" cy="106680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5" name="TextBox 35"/>
          <p:cNvSpPr txBox="1"/>
          <p:nvPr/>
        </p:nvSpPr>
        <p:spPr>
          <a:xfrm>
            <a:off x="6053079" y="2742285"/>
            <a:ext cx="4265460" cy="1066800"/>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How does the Transfiguration help Christians understand who Jesus is?</a:t>
            </a:r>
          </a:p>
          <a:p>
            <a:pPr>
              <a:lnSpc>
                <a:spcPts val="1400"/>
              </a:lnSpc>
            </a:pPr>
            <a:r>
              <a:rPr lang="en-GB" sz="1000" dirty="0">
                <a:solidFill>
                  <a:srgbClr val="000000"/>
                </a:solidFill>
                <a:latin typeface="A Day Without Sun Text"/>
                <a:ea typeface="A Day Without Sun Text"/>
                <a:cs typeface="A Day Without Sun Text"/>
                <a:sym typeface="A Day Without Sun Text"/>
              </a:rPr>
              <a:t>The Transfiguration is a dramatic moment where Jesus appears glowing with light. Moses and Elijah appear beside him—two major figures of Jewish history. A voice from heaven speaks. Christians interpret this story as clear evidence that Jesus is more than a prophet. It shows his divine identity.</a:t>
            </a:r>
          </a:p>
        </p:txBody>
      </p:sp>
      <p:sp>
        <p:nvSpPr>
          <p:cNvPr id="40" name="Freeform 40"/>
          <p:cNvSpPr/>
          <p:nvPr/>
        </p:nvSpPr>
        <p:spPr>
          <a:xfrm>
            <a:off x="5967556" y="4081058"/>
            <a:ext cx="4342530" cy="1024047"/>
          </a:xfrm>
          <a:custGeom>
            <a:avLst/>
            <a:gdLst/>
            <a:ahLst/>
            <a:cxnLst/>
            <a:rect l="l" t="t" r="r" b="b"/>
            <a:pathLst>
              <a:path w="1556265" h="305717">
                <a:moveTo>
                  <a:pt x="0" y="0"/>
                </a:moveTo>
                <a:lnTo>
                  <a:pt x="1556265" y="0"/>
                </a:lnTo>
                <a:lnTo>
                  <a:pt x="1556265"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1" name="TextBox 41"/>
          <p:cNvSpPr txBox="1"/>
          <p:nvPr/>
        </p:nvSpPr>
        <p:spPr>
          <a:xfrm>
            <a:off x="6076279" y="4052842"/>
            <a:ext cx="4265460" cy="1114830"/>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Why do Christians believe Jesus brings peace and transformation?</a:t>
            </a:r>
          </a:p>
          <a:p>
            <a:pPr>
              <a:lnSpc>
                <a:spcPts val="1400"/>
              </a:lnSpc>
            </a:pPr>
            <a:r>
              <a:rPr lang="en-GB" sz="1000" dirty="0">
                <a:solidFill>
                  <a:srgbClr val="000000"/>
                </a:solidFill>
                <a:latin typeface="A Day Without Sun Text"/>
                <a:ea typeface="A Day Without Sun Text"/>
                <a:cs typeface="A Day Without Sun Text"/>
                <a:sym typeface="A Day Without Sun Text"/>
              </a:rPr>
              <a:t>Christians believe Jesus’ teachings and actions show what a true Messiah is like. That he didn’t bring military victory but transformed lives through peace, forgiveness, and justice. Many Christians try to follow him by bringing peace and working for justice.  </a:t>
            </a:r>
            <a:endParaRPr lang="en-US" sz="1000" dirty="0">
              <a:solidFill>
                <a:srgbClr val="000000"/>
              </a:solidFill>
              <a:latin typeface="A Day Without Sun Text"/>
              <a:ea typeface="A Day Without Sun Text"/>
              <a:cs typeface="A Day Without Sun Text"/>
              <a:sym typeface="A Day Without Sun Text"/>
            </a:endParaRPr>
          </a:p>
        </p:txBody>
      </p:sp>
      <p:sp>
        <p:nvSpPr>
          <p:cNvPr id="46" name="Freeform 46"/>
          <p:cNvSpPr/>
          <p:nvPr/>
        </p:nvSpPr>
        <p:spPr>
          <a:xfrm>
            <a:off x="316934" y="4791611"/>
            <a:ext cx="5588894" cy="882740"/>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7" name="TextBox 47"/>
          <p:cNvSpPr txBox="1"/>
          <p:nvPr/>
        </p:nvSpPr>
        <p:spPr>
          <a:xfrm>
            <a:off x="345511" y="4786578"/>
            <a:ext cx="5588894" cy="1046259"/>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What clues do Christians find in the Nativity stories suggesting Jesus is the Messiah?</a:t>
            </a:r>
          </a:p>
          <a:p>
            <a:pPr>
              <a:lnSpc>
                <a:spcPts val="1400"/>
              </a:lnSpc>
            </a:pPr>
            <a:r>
              <a:rPr lang="en-GB" sz="1000" dirty="0">
                <a:solidFill>
                  <a:srgbClr val="000000"/>
                </a:solidFill>
                <a:latin typeface="A Day Without Sun Text"/>
                <a:ea typeface="A Day Without Sun Text"/>
                <a:cs typeface="A Day Without Sun Text"/>
                <a:sym typeface="A Day Without Sun Text"/>
              </a:rPr>
              <a:t>Matthew’s Gospel deliberately quotes Old Testament prophecies to show connections between Jesus and messianic expectations. These include someone born in Bethlehem, a descendent of King David, a great leader like David, someone to make Israel a great nation and bring peace to the world.</a:t>
            </a:r>
          </a:p>
          <a:p>
            <a:pPr algn="ctr">
              <a:lnSpc>
                <a:spcPts val="1400"/>
              </a:lnSpc>
            </a:pPr>
            <a:endParaRPr lang="en-US" sz="1000" dirty="0">
              <a:solidFill>
                <a:srgbClr val="000000"/>
              </a:solidFill>
              <a:latin typeface="A Day Without Sun Text"/>
              <a:ea typeface="A Day Without Sun Text"/>
              <a:cs typeface="A Day Without Sun Text"/>
              <a:sym typeface="A Day Without Sun Text"/>
            </a:endParaRPr>
          </a:p>
        </p:txBody>
      </p:sp>
      <p:sp>
        <p:nvSpPr>
          <p:cNvPr id="51" name="TextBox 51"/>
          <p:cNvSpPr txBox="1"/>
          <p:nvPr/>
        </p:nvSpPr>
        <p:spPr>
          <a:xfrm>
            <a:off x="6085620" y="165607"/>
            <a:ext cx="3716145" cy="581748"/>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RE and Worldviews Year 6</a:t>
            </a:r>
          </a:p>
        </p:txBody>
      </p:sp>
      <p:pic>
        <p:nvPicPr>
          <p:cNvPr id="38" name="Picture 2" descr="What is Palm Sunday and what is its significance? – Church News">
            <a:hlinkClick r:id="rId2"/>
            <a:extLst>
              <a:ext uri="{FF2B5EF4-FFF2-40B4-BE49-F238E27FC236}">
                <a16:creationId xmlns:a16="http://schemas.microsoft.com/office/drawing/2014/main" id="{293EA390-A5D5-4697-9E1F-85B70D7F2C1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6026"/>
          <a:stretch/>
        </p:blipFill>
        <p:spPr bwMode="auto">
          <a:xfrm>
            <a:off x="6017470" y="5685018"/>
            <a:ext cx="2132201" cy="1428252"/>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a:extLst>
              <a:ext uri="{FF2B5EF4-FFF2-40B4-BE49-F238E27FC236}">
                <a16:creationId xmlns:a16="http://schemas.microsoft.com/office/drawing/2014/main" id="{F9F5F99D-31DF-4206-969B-F32B04C3DA89}"/>
              </a:ext>
            </a:extLst>
          </p:cNvPr>
          <p:cNvPicPr>
            <a:picLocks noChangeAspect="1"/>
          </p:cNvPicPr>
          <p:nvPr/>
        </p:nvPicPr>
        <p:blipFill>
          <a:blip r:embed="rId4"/>
          <a:stretch>
            <a:fillRect/>
          </a:stretch>
        </p:blipFill>
        <p:spPr>
          <a:xfrm>
            <a:off x="8353107" y="5229069"/>
            <a:ext cx="1910878" cy="1910878"/>
          </a:xfrm>
          <a:prstGeom prst="rect">
            <a:avLst/>
          </a:prstGeom>
        </p:spPr>
      </p:pic>
      <p:pic>
        <p:nvPicPr>
          <p:cNvPr id="42" name="Picture 41">
            <a:extLst>
              <a:ext uri="{FF2B5EF4-FFF2-40B4-BE49-F238E27FC236}">
                <a16:creationId xmlns:a16="http://schemas.microsoft.com/office/drawing/2014/main" id="{CC90B84C-BFC3-425C-B823-D66A157D0246}"/>
              </a:ext>
            </a:extLst>
          </p:cNvPr>
          <p:cNvPicPr>
            <a:picLocks noChangeAspect="1"/>
          </p:cNvPicPr>
          <p:nvPr/>
        </p:nvPicPr>
        <p:blipFill>
          <a:blip r:embed="rId5"/>
          <a:stretch>
            <a:fillRect/>
          </a:stretch>
        </p:blipFill>
        <p:spPr>
          <a:xfrm>
            <a:off x="610463" y="5848836"/>
            <a:ext cx="1904469" cy="1071944"/>
          </a:xfrm>
          <a:prstGeom prst="rect">
            <a:avLst/>
          </a:prstGeom>
        </p:spPr>
      </p:pic>
      <p:pic>
        <p:nvPicPr>
          <p:cNvPr id="43" name="Picture 42">
            <a:extLst>
              <a:ext uri="{FF2B5EF4-FFF2-40B4-BE49-F238E27FC236}">
                <a16:creationId xmlns:a16="http://schemas.microsoft.com/office/drawing/2014/main" id="{85181D67-A649-44B9-8748-916DB5B1917B}"/>
              </a:ext>
            </a:extLst>
          </p:cNvPr>
          <p:cNvPicPr>
            <a:picLocks noChangeAspect="1"/>
          </p:cNvPicPr>
          <p:nvPr/>
        </p:nvPicPr>
        <p:blipFill>
          <a:blip r:embed="rId6"/>
          <a:stretch>
            <a:fillRect/>
          </a:stretch>
        </p:blipFill>
        <p:spPr>
          <a:xfrm>
            <a:off x="3192051" y="5754085"/>
            <a:ext cx="2363996" cy="132974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7" ma:contentTypeDescription="Create a new document." ma:contentTypeScope="" ma:versionID="4a88dee0fcaf41c2aa0dc8769fd55686">
  <xsd:schema xmlns:xsd="http://www.w3.org/2001/XMLSchema" xmlns:xs="http://www.w3.org/2001/XMLSchema" xmlns:p="http://schemas.microsoft.com/office/2006/metadata/properties" xmlns:ns2="4224bfa7-401d-4c3d-8107-13dcdb964358" targetNamespace="http://schemas.microsoft.com/office/2006/metadata/properties" ma:root="true" ma:fieldsID="41cf9eadb67c316e96a53d24eda3b9a5" ns2:_="">
    <xsd:import namespace="4224bfa7-401d-4c3d-8107-13dcdb9643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1809573-091D-48B6-BB5B-D8A3C8F1D823}">
  <ds:schemaRefs>
    <ds:schemaRef ds:uri="http://schemas.microsoft.com/sharepoint/v3/contenttype/forms"/>
  </ds:schemaRefs>
</ds:datastoreItem>
</file>

<file path=customXml/itemProps2.xml><?xml version="1.0" encoding="utf-8"?>
<ds:datastoreItem xmlns:ds="http://schemas.openxmlformats.org/officeDocument/2006/customXml" ds:itemID="{DC096818-5706-4A93-B9A0-6C3059BC832D}"/>
</file>

<file path=customXml/itemProps3.xml><?xml version="1.0" encoding="utf-8"?>
<ds:datastoreItem xmlns:ds="http://schemas.openxmlformats.org/officeDocument/2006/customXml" ds:itemID="{F777C902-9277-4274-A000-4D4D197F0E82}">
  <ds:schemaRef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purl.org/dc/terms/"/>
    <ds:schemaRef ds:uri="4224bfa7-401d-4c3d-8107-13dcdb96435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246</TotalTime>
  <Words>461</Words>
  <Application>Microsoft Office PowerPoint</Application>
  <PresentationFormat>Custom</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 Day Without Sun Text Bold</vt:lpstr>
      <vt:lpstr>Calibri</vt:lpstr>
      <vt:lpstr>A Day Without Sun Text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Hannah Welch</dc:creator>
  <cp:lastModifiedBy>Hannah Welch</cp:lastModifiedBy>
  <cp:revision>14</cp:revision>
  <dcterms:created xsi:type="dcterms:W3CDTF">2006-08-16T00:00:00Z</dcterms:created>
  <dcterms:modified xsi:type="dcterms:W3CDTF">2026-07-05T13:56:14Z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