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A90E8DE6-5887-41B2-B1A5-E75B69A3FBF8}"/>
    <pc:docChg chg="modSld">
      <pc:chgData name="Lucie" userId="c50cff21-485a-41d1-8c19-c6f4a2f56bea" providerId="ADAL" clId="{A90E8DE6-5887-41B2-B1A5-E75B69A3FBF8}" dt="2025-09-10T13:54:35.546" v="22" actId="113"/>
      <pc:docMkLst>
        <pc:docMk/>
      </pc:docMkLst>
      <pc:sldChg chg="modSp mod">
        <pc:chgData name="Lucie" userId="c50cff21-485a-41d1-8c19-c6f4a2f56bea" providerId="ADAL" clId="{A90E8DE6-5887-41B2-B1A5-E75B69A3FBF8}" dt="2025-09-10T13:54:35.546" v="22" actId="113"/>
        <pc:sldMkLst>
          <pc:docMk/>
          <pc:sldMk cId="3698108066" sldId="257"/>
        </pc:sldMkLst>
        <pc:spChg chg="mod">
          <ac:chgData name="Lucie" userId="c50cff21-485a-41d1-8c19-c6f4a2f56bea" providerId="ADAL" clId="{A90E8DE6-5887-41B2-B1A5-E75B69A3FBF8}" dt="2025-09-10T13:54:35.546" v="22" actId="113"/>
          <ac:spMkLst>
            <pc:docMk/>
            <pc:sldMk cId="3698108066" sldId="257"/>
            <ac:spMk id="17" creationId="{00000000-0000-0000-0000-000000000000}"/>
          </ac:spMkLst>
        </pc:spChg>
      </pc:sldChg>
    </pc:docChg>
  </pc:docChgLst>
  <pc:docChgLst>
    <pc:chgData name="Lucie" userId="c50cff21-485a-41d1-8c19-c6f4a2f56bea" providerId="ADAL" clId="{CCE58634-BB34-49AC-A684-F3499894D678}"/>
    <pc:docChg chg="custSel modSld">
      <pc:chgData name="Lucie" userId="c50cff21-485a-41d1-8c19-c6f4a2f56bea" providerId="ADAL" clId="{CCE58634-BB34-49AC-A684-F3499894D678}" dt="2026-09-09T17:27:53.833" v="3339" actId="478"/>
      <pc:docMkLst>
        <pc:docMk/>
      </pc:docMkLst>
      <pc:sldChg chg="addSp delSp modSp mod">
        <pc:chgData name="Lucie" userId="c50cff21-485a-41d1-8c19-c6f4a2f56bea" providerId="ADAL" clId="{CCE58634-BB34-49AC-A684-F3499894D678}" dt="2026-09-09T17:27:53.833" v="3339" actId="478"/>
        <pc:sldMkLst>
          <pc:docMk/>
          <pc:sldMk cId="3698108066" sldId="257"/>
        </pc:sldMkLst>
        <pc:spChg chg="mod">
          <ac:chgData name="Lucie" userId="c50cff21-485a-41d1-8c19-c6f4a2f56bea" providerId="ADAL" clId="{CCE58634-BB34-49AC-A684-F3499894D678}" dt="2026-09-09T17:27:50.231" v="3338" actId="6549"/>
          <ac:spMkLst>
            <pc:docMk/>
            <pc:sldMk cId="3698108066" sldId="257"/>
            <ac:spMk id="4" creationId="{00000000-0000-0000-0000-000000000000}"/>
          </ac:spMkLst>
        </pc:spChg>
        <pc:spChg chg="mod">
          <ac:chgData name="Lucie" userId="c50cff21-485a-41d1-8c19-c6f4a2f56bea" providerId="ADAL" clId="{CCE58634-BB34-49AC-A684-F3499894D678}" dt="2026-09-09T17:14:33.684" v="2426" actId="20577"/>
          <ac:spMkLst>
            <pc:docMk/>
            <pc:sldMk cId="3698108066" sldId="257"/>
            <ac:spMk id="6" creationId="{00000000-0000-0000-0000-000000000000}"/>
          </ac:spMkLst>
        </pc:spChg>
        <pc:spChg chg="mod">
          <ac:chgData name="Lucie" userId="c50cff21-485a-41d1-8c19-c6f4a2f56bea" providerId="ADAL" clId="{CCE58634-BB34-49AC-A684-F3499894D678}" dt="2026-09-09T16:29:03.131" v="1805" actId="20577"/>
          <ac:spMkLst>
            <pc:docMk/>
            <pc:sldMk cId="3698108066" sldId="257"/>
            <ac:spMk id="8" creationId="{00000000-0000-0000-0000-000000000000}"/>
          </ac:spMkLst>
        </pc:spChg>
        <pc:spChg chg="mod">
          <ac:chgData name="Lucie" userId="c50cff21-485a-41d1-8c19-c6f4a2f56bea" providerId="ADAL" clId="{CCE58634-BB34-49AC-A684-F3499894D678}" dt="2026-09-09T16:20:30.764" v="1104" actId="14100"/>
          <ac:spMkLst>
            <pc:docMk/>
            <pc:sldMk cId="3698108066" sldId="257"/>
            <ac:spMk id="9" creationId="{00000000-0000-0000-0000-000000000000}"/>
          </ac:spMkLst>
        </pc:spChg>
        <pc:spChg chg="mod">
          <ac:chgData name="Lucie" userId="c50cff21-485a-41d1-8c19-c6f4a2f56bea" providerId="ADAL" clId="{CCE58634-BB34-49AC-A684-F3499894D678}" dt="2026-09-09T16:20:26.214" v="1103" actId="14100"/>
          <ac:spMkLst>
            <pc:docMk/>
            <pc:sldMk cId="3698108066" sldId="257"/>
            <ac:spMk id="10" creationId="{00000000-0000-0000-0000-000000000000}"/>
          </ac:spMkLst>
        </pc:spChg>
        <pc:spChg chg="mod">
          <ac:chgData name="Lucie" userId="c50cff21-485a-41d1-8c19-c6f4a2f56bea" providerId="ADAL" clId="{CCE58634-BB34-49AC-A684-F3499894D678}" dt="2026-09-09T17:23:13.321" v="2720" actId="113"/>
          <ac:spMkLst>
            <pc:docMk/>
            <pc:sldMk cId="3698108066" sldId="257"/>
            <ac:spMk id="11" creationId="{00000000-0000-0000-0000-000000000000}"/>
          </ac:spMkLst>
        </pc:spChg>
        <pc:spChg chg="mod">
          <ac:chgData name="Lucie" userId="c50cff21-485a-41d1-8c19-c6f4a2f56bea" providerId="ADAL" clId="{CCE58634-BB34-49AC-A684-F3499894D678}" dt="2026-09-09T15:39:13.548" v="686" actId="20577"/>
          <ac:spMkLst>
            <pc:docMk/>
            <pc:sldMk cId="3698108066" sldId="257"/>
            <ac:spMk id="16" creationId="{00000000-0000-0000-0000-000000000000}"/>
          </ac:spMkLst>
        </pc:spChg>
        <pc:spChg chg="mod">
          <ac:chgData name="Lucie" userId="c50cff21-485a-41d1-8c19-c6f4a2f56bea" providerId="ADAL" clId="{CCE58634-BB34-49AC-A684-F3499894D678}" dt="2026-09-09T16:32:54.062" v="2056" actId="6549"/>
          <ac:spMkLst>
            <pc:docMk/>
            <pc:sldMk cId="3698108066" sldId="257"/>
            <ac:spMk id="17" creationId="{00000000-0000-0000-0000-000000000000}"/>
          </ac:spMkLst>
        </pc:spChg>
        <pc:spChg chg="mod">
          <ac:chgData name="Lucie" userId="c50cff21-485a-41d1-8c19-c6f4a2f56bea" providerId="ADAL" clId="{CCE58634-BB34-49AC-A684-F3499894D678}" dt="2026-09-09T16:45:07.674" v="2331" actId="20577"/>
          <ac:spMkLst>
            <pc:docMk/>
            <pc:sldMk cId="3698108066" sldId="257"/>
            <ac:spMk id="18" creationId="{00000000-0000-0000-0000-000000000000}"/>
          </ac:spMkLst>
        </pc:spChg>
        <pc:spChg chg="mod">
          <ac:chgData name="Lucie" userId="c50cff21-485a-41d1-8c19-c6f4a2f56bea" providerId="ADAL" clId="{CCE58634-BB34-49AC-A684-F3499894D678}" dt="2026-09-09T16:33:07.447" v="2058" actId="14100"/>
          <ac:spMkLst>
            <pc:docMk/>
            <pc:sldMk cId="3698108066" sldId="257"/>
            <ac:spMk id="24" creationId="{E7EBEC94-4428-4789-87B6-FD2FB3E3866A}"/>
          </ac:spMkLst>
        </pc:spChg>
        <pc:graphicFrameChg chg="add del mod">
          <ac:chgData name="Lucie" userId="c50cff21-485a-41d1-8c19-c6f4a2f56bea" providerId="ADAL" clId="{CCE58634-BB34-49AC-A684-F3499894D678}" dt="2026-09-09T16:20:34.114" v="1105" actId="478"/>
          <ac:graphicFrameMkLst>
            <pc:docMk/>
            <pc:sldMk cId="3698108066" sldId="257"/>
            <ac:graphicFrameMk id="2" creationId="{711DD97E-5054-4335-83B1-0F3BC44CB960}"/>
          </ac:graphicFrameMkLst>
        </pc:graphicFrameChg>
        <pc:graphicFrameChg chg="add del mod">
          <ac:chgData name="Lucie" userId="c50cff21-485a-41d1-8c19-c6f4a2f56bea" providerId="ADAL" clId="{CCE58634-BB34-49AC-A684-F3499894D678}" dt="2026-09-09T15:39:19.694" v="687" actId="478"/>
          <ac:graphicFrameMkLst>
            <pc:docMk/>
            <pc:sldMk cId="3698108066" sldId="257"/>
            <ac:graphicFrameMk id="2" creationId="{7B210520-80ED-46FB-A605-3B52BFCD26BD}"/>
          </ac:graphicFrameMkLst>
        </pc:graphicFrameChg>
        <pc:graphicFrameChg chg="add del mod">
          <ac:chgData name="Lucie" userId="c50cff21-485a-41d1-8c19-c6f4a2f56bea" providerId="ADAL" clId="{CCE58634-BB34-49AC-A684-F3499894D678}" dt="2026-09-09T16:24:07.876" v="1562" actId="478"/>
          <ac:graphicFrameMkLst>
            <pc:docMk/>
            <pc:sldMk cId="3698108066" sldId="257"/>
            <ac:graphicFrameMk id="5" creationId="{C0C2E59B-07E8-4AC6-A370-879A5A9725EE}"/>
          </ac:graphicFrameMkLst>
        </pc:graphicFrameChg>
        <pc:graphicFrameChg chg="add del mod">
          <ac:chgData name="Lucie" userId="c50cff21-485a-41d1-8c19-c6f4a2f56bea" providerId="ADAL" clId="{CCE58634-BB34-49AC-A684-F3499894D678}" dt="2026-09-09T16:29:06.988" v="1806" actId="478"/>
          <ac:graphicFrameMkLst>
            <pc:docMk/>
            <pc:sldMk cId="3698108066" sldId="257"/>
            <ac:graphicFrameMk id="13" creationId="{424939C6-F0A4-47C0-989B-8D7632ECDF40}"/>
          </ac:graphicFrameMkLst>
        </pc:graphicFrameChg>
        <pc:graphicFrameChg chg="add del mod">
          <ac:chgData name="Lucie" userId="c50cff21-485a-41d1-8c19-c6f4a2f56bea" providerId="ADAL" clId="{CCE58634-BB34-49AC-A684-F3499894D678}" dt="2026-09-09T16:32:58.064" v="2057" actId="478"/>
          <ac:graphicFrameMkLst>
            <pc:docMk/>
            <pc:sldMk cId="3698108066" sldId="257"/>
            <ac:graphicFrameMk id="14" creationId="{98D4282F-D049-42E7-9CE4-64BEAB55B3C8}"/>
          </ac:graphicFrameMkLst>
        </pc:graphicFrameChg>
        <pc:graphicFrameChg chg="add del mod">
          <ac:chgData name="Lucie" userId="c50cff21-485a-41d1-8c19-c6f4a2f56bea" providerId="ADAL" clId="{CCE58634-BB34-49AC-A684-F3499894D678}" dt="2026-09-09T16:45:16.988" v="2332" actId="478"/>
          <ac:graphicFrameMkLst>
            <pc:docMk/>
            <pc:sldMk cId="3698108066" sldId="257"/>
            <ac:graphicFrameMk id="15" creationId="{7FD0F2E2-4AE2-4708-A2B4-344C56C22B77}"/>
          </ac:graphicFrameMkLst>
        </pc:graphicFrameChg>
        <pc:graphicFrameChg chg="add del mod">
          <ac:chgData name="Lucie" userId="c50cff21-485a-41d1-8c19-c6f4a2f56bea" providerId="ADAL" clId="{CCE58634-BB34-49AC-A684-F3499894D678}" dt="2026-09-09T17:14:38.097" v="2427" actId="478"/>
          <ac:graphicFrameMkLst>
            <pc:docMk/>
            <pc:sldMk cId="3698108066" sldId="257"/>
            <ac:graphicFrameMk id="19" creationId="{9966B171-6CC1-493A-AC28-5355E79847A6}"/>
          </ac:graphicFrameMkLst>
        </pc:graphicFrameChg>
        <pc:graphicFrameChg chg="add del mod">
          <ac:chgData name="Lucie" userId="c50cff21-485a-41d1-8c19-c6f4a2f56bea" providerId="ADAL" clId="{CCE58634-BB34-49AC-A684-F3499894D678}" dt="2026-09-09T17:23:16.972" v="2721" actId="478"/>
          <ac:graphicFrameMkLst>
            <pc:docMk/>
            <pc:sldMk cId="3698108066" sldId="257"/>
            <ac:graphicFrameMk id="20" creationId="{EB73B10A-0B10-431E-B20D-C271CCF15EA0}"/>
          </ac:graphicFrameMkLst>
        </pc:graphicFrameChg>
        <pc:graphicFrameChg chg="add del mod">
          <ac:chgData name="Lucie" userId="c50cff21-485a-41d1-8c19-c6f4a2f56bea" providerId="ADAL" clId="{CCE58634-BB34-49AC-A684-F3499894D678}" dt="2026-09-09T17:27:53.833" v="3339" actId="478"/>
          <ac:graphicFrameMkLst>
            <pc:docMk/>
            <pc:sldMk cId="3698108066" sldId="257"/>
            <ac:graphicFrameMk id="21" creationId="{205B25BF-EF50-4D89-95A9-0D78F759F52A}"/>
          </ac:graphicFrameMkLst>
        </pc:graphicFrameChg>
      </pc:sldChg>
    </pc:docChg>
  </pc:docChgLst>
  <pc:docChgLst>
    <pc:chgData name="Lucie" userId="c50cff21-485a-41d1-8c19-c6f4a2f56bea" providerId="ADAL" clId="{E2F3A0D8-AD04-4DC0-A488-1A78BBFC49D9}"/>
    <pc:docChg chg="custSel modSld">
      <pc:chgData name="Lucie" userId="c50cff21-485a-41d1-8c19-c6f4a2f56bea" providerId="ADAL" clId="{E2F3A0D8-AD04-4DC0-A488-1A78BBFC49D9}" dt="2026-01-21T18:02:03.465" v="336" actId="1076"/>
      <pc:docMkLst>
        <pc:docMk/>
      </pc:docMkLst>
      <pc:sldChg chg="addSp delSp modSp mod">
        <pc:chgData name="Lucie" userId="c50cff21-485a-41d1-8c19-c6f4a2f56bea" providerId="ADAL" clId="{E2F3A0D8-AD04-4DC0-A488-1A78BBFC49D9}" dt="2026-01-21T18:02:03.465" v="336" actId="1076"/>
        <pc:sldMkLst>
          <pc:docMk/>
          <pc:sldMk cId="3698108066" sldId="257"/>
        </pc:sldMkLst>
        <pc:spChg chg="mod">
          <ac:chgData name="Lucie" userId="c50cff21-485a-41d1-8c19-c6f4a2f56bea" providerId="ADAL" clId="{E2F3A0D8-AD04-4DC0-A488-1A78BBFC49D9}" dt="2026-01-21T17:46:35.958" v="99" actId="14100"/>
          <ac:spMkLst>
            <pc:docMk/>
            <pc:sldMk cId="3698108066" sldId="257"/>
            <ac:spMk id="4" creationId="{00000000-0000-0000-0000-000000000000}"/>
          </ac:spMkLst>
        </pc:spChg>
        <pc:spChg chg="mod">
          <ac:chgData name="Lucie" userId="c50cff21-485a-41d1-8c19-c6f4a2f56bea" providerId="ADAL" clId="{E2F3A0D8-AD04-4DC0-A488-1A78BBFC49D9}" dt="2026-01-21T17:57:30.702" v="256" actId="14100"/>
          <ac:spMkLst>
            <pc:docMk/>
            <pc:sldMk cId="3698108066" sldId="257"/>
            <ac:spMk id="6" creationId="{00000000-0000-0000-0000-000000000000}"/>
          </ac:spMkLst>
        </pc:spChg>
        <pc:spChg chg="mod">
          <ac:chgData name="Lucie" userId="c50cff21-485a-41d1-8c19-c6f4a2f56bea" providerId="ADAL" clId="{E2F3A0D8-AD04-4DC0-A488-1A78BBFC49D9}" dt="2026-01-21T18:00:01.557" v="308" actId="115"/>
          <ac:spMkLst>
            <pc:docMk/>
            <pc:sldMk cId="3698108066" sldId="257"/>
            <ac:spMk id="7" creationId="{00000000-0000-0000-0000-000000000000}"/>
          </ac:spMkLst>
        </pc:spChg>
        <pc:spChg chg="mod">
          <ac:chgData name="Lucie" userId="c50cff21-485a-41d1-8c19-c6f4a2f56bea" providerId="ADAL" clId="{E2F3A0D8-AD04-4DC0-A488-1A78BBFC49D9}" dt="2026-01-21T17:47:35.242" v="110" actId="14100"/>
          <ac:spMkLst>
            <pc:docMk/>
            <pc:sldMk cId="3698108066" sldId="257"/>
            <ac:spMk id="8" creationId="{00000000-0000-0000-0000-000000000000}"/>
          </ac:spMkLst>
        </pc:spChg>
        <pc:spChg chg="mod">
          <ac:chgData name="Lucie" userId="c50cff21-485a-41d1-8c19-c6f4a2f56bea" providerId="ADAL" clId="{E2F3A0D8-AD04-4DC0-A488-1A78BBFC49D9}" dt="2026-01-21T17:57:54.815" v="263" actId="14100"/>
          <ac:spMkLst>
            <pc:docMk/>
            <pc:sldMk cId="3698108066" sldId="257"/>
            <ac:spMk id="9" creationId="{00000000-0000-0000-0000-000000000000}"/>
          </ac:spMkLst>
        </pc:spChg>
        <pc:spChg chg="mod">
          <ac:chgData name="Lucie" userId="c50cff21-485a-41d1-8c19-c6f4a2f56bea" providerId="ADAL" clId="{E2F3A0D8-AD04-4DC0-A488-1A78BBFC49D9}" dt="2026-01-21T18:01:58.746" v="334" actId="20577"/>
          <ac:spMkLst>
            <pc:docMk/>
            <pc:sldMk cId="3698108066" sldId="257"/>
            <ac:spMk id="10" creationId="{00000000-0000-0000-0000-000000000000}"/>
          </ac:spMkLst>
        </pc:spChg>
        <pc:spChg chg="mod">
          <ac:chgData name="Lucie" userId="c50cff21-485a-41d1-8c19-c6f4a2f56bea" providerId="ADAL" clId="{E2F3A0D8-AD04-4DC0-A488-1A78BBFC49D9}" dt="2026-01-21T18:01:44.260" v="329" actId="1035"/>
          <ac:spMkLst>
            <pc:docMk/>
            <pc:sldMk cId="3698108066" sldId="257"/>
            <ac:spMk id="11" creationId="{00000000-0000-0000-0000-000000000000}"/>
          </ac:spMkLst>
        </pc:spChg>
        <pc:spChg chg="mod">
          <ac:chgData name="Lucie" userId="c50cff21-485a-41d1-8c19-c6f4a2f56bea" providerId="ADAL" clId="{E2F3A0D8-AD04-4DC0-A488-1A78BBFC49D9}" dt="2026-01-21T17:57:39.750" v="258" actId="14100"/>
          <ac:spMkLst>
            <pc:docMk/>
            <pc:sldMk cId="3698108066" sldId="257"/>
            <ac:spMk id="12" creationId="{00000000-0000-0000-0000-000000000000}"/>
          </ac:spMkLst>
        </pc:spChg>
        <pc:spChg chg="mod">
          <ac:chgData name="Lucie" userId="c50cff21-485a-41d1-8c19-c6f4a2f56bea" providerId="ADAL" clId="{E2F3A0D8-AD04-4DC0-A488-1A78BBFC49D9}" dt="2026-01-21T18:01:04.396" v="323" actId="20577"/>
          <ac:spMkLst>
            <pc:docMk/>
            <pc:sldMk cId="3698108066" sldId="257"/>
            <ac:spMk id="16" creationId="{00000000-0000-0000-0000-000000000000}"/>
          </ac:spMkLst>
        </pc:spChg>
        <pc:spChg chg="mod">
          <ac:chgData name="Lucie" userId="c50cff21-485a-41d1-8c19-c6f4a2f56bea" providerId="ADAL" clId="{E2F3A0D8-AD04-4DC0-A488-1A78BBFC49D9}" dt="2026-01-21T18:00:09.665" v="311" actId="113"/>
          <ac:spMkLst>
            <pc:docMk/>
            <pc:sldMk cId="3698108066" sldId="257"/>
            <ac:spMk id="17" creationId="{00000000-0000-0000-0000-000000000000}"/>
          </ac:spMkLst>
        </pc:spChg>
        <pc:spChg chg="mod">
          <ac:chgData name="Lucie" userId="c50cff21-485a-41d1-8c19-c6f4a2f56bea" providerId="ADAL" clId="{E2F3A0D8-AD04-4DC0-A488-1A78BBFC49D9}" dt="2026-01-21T17:57:34.886" v="257" actId="14100"/>
          <ac:spMkLst>
            <pc:docMk/>
            <pc:sldMk cId="3698108066" sldId="257"/>
            <ac:spMk id="18" creationId="{00000000-0000-0000-0000-000000000000}"/>
          </ac:spMkLst>
        </pc:spChg>
        <pc:spChg chg="mod">
          <ac:chgData name="Lucie" userId="c50cff21-485a-41d1-8c19-c6f4a2f56bea" providerId="ADAL" clId="{E2F3A0D8-AD04-4DC0-A488-1A78BBFC49D9}" dt="2026-01-21T18:01:51.633" v="333" actId="14100"/>
          <ac:spMkLst>
            <pc:docMk/>
            <pc:sldMk cId="3698108066" sldId="257"/>
            <ac:spMk id="24" creationId="{E7EBEC94-4428-4789-87B6-FD2FB3E3866A}"/>
          </ac:spMkLst>
        </pc:spChg>
        <pc:graphicFrameChg chg="add del mod">
          <ac:chgData name="Lucie" userId="c50cff21-485a-41d1-8c19-c6f4a2f56bea" providerId="ADAL" clId="{E2F3A0D8-AD04-4DC0-A488-1A78BBFC49D9}" dt="2026-01-21T17:44:03.929" v="50" actId="478"/>
          <ac:graphicFrameMkLst>
            <pc:docMk/>
            <pc:sldMk cId="3698108066" sldId="257"/>
            <ac:graphicFrameMk id="2" creationId="{978FFF4F-CDFD-4E36-AA88-D551E357C23C}"/>
          </ac:graphicFrameMkLst>
        </pc:graphicFrameChg>
        <pc:graphicFrameChg chg="add del mod modGraphic">
          <ac:chgData name="Lucie" userId="c50cff21-485a-41d1-8c19-c6f4a2f56bea" providerId="ADAL" clId="{E2F3A0D8-AD04-4DC0-A488-1A78BBFC49D9}" dt="2026-01-21T17:45:17.335" v="77" actId="478"/>
          <ac:graphicFrameMkLst>
            <pc:docMk/>
            <pc:sldMk cId="3698108066" sldId="257"/>
            <ac:graphicFrameMk id="5" creationId="{80C67406-6DD4-426B-858C-B8CEF45C4F05}"/>
          </ac:graphicFrameMkLst>
        </pc:graphicFrameChg>
        <pc:graphicFrameChg chg="add del mod">
          <ac:chgData name="Lucie" userId="c50cff21-485a-41d1-8c19-c6f4a2f56bea" providerId="ADAL" clId="{E2F3A0D8-AD04-4DC0-A488-1A78BBFC49D9}" dt="2026-01-21T17:46:20.096" v="95" actId="478"/>
          <ac:graphicFrameMkLst>
            <pc:docMk/>
            <pc:sldMk cId="3698108066" sldId="257"/>
            <ac:graphicFrameMk id="13" creationId="{F1AF0367-AFD1-41A2-BA2B-66175D198DB8}"/>
          </ac:graphicFrameMkLst>
        </pc:graphicFrameChg>
        <pc:graphicFrameChg chg="add del mod">
          <ac:chgData name="Lucie" userId="c50cff21-485a-41d1-8c19-c6f4a2f56bea" providerId="ADAL" clId="{E2F3A0D8-AD04-4DC0-A488-1A78BBFC49D9}" dt="2026-01-21T17:47:21.263" v="104" actId="478"/>
          <ac:graphicFrameMkLst>
            <pc:docMk/>
            <pc:sldMk cId="3698108066" sldId="257"/>
            <ac:graphicFrameMk id="14" creationId="{E83E4985-E322-4B78-B2FF-7ECB22014682}"/>
          </ac:graphicFrameMkLst>
        </pc:graphicFrameChg>
        <pc:graphicFrameChg chg="add del mod">
          <ac:chgData name="Lucie" userId="c50cff21-485a-41d1-8c19-c6f4a2f56bea" providerId="ADAL" clId="{E2F3A0D8-AD04-4DC0-A488-1A78BBFC49D9}" dt="2026-01-21T17:48:09.293" v="112" actId="478"/>
          <ac:graphicFrameMkLst>
            <pc:docMk/>
            <pc:sldMk cId="3698108066" sldId="257"/>
            <ac:graphicFrameMk id="15" creationId="{E96048AE-E7FC-4364-AE38-9C3A46AE6AD9}"/>
          </ac:graphicFrameMkLst>
        </pc:graphicFrameChg>
        <pc:graphicFrameChg chg="add del mod modGraphic">
          <ac:chgData name="Lucie" userId="c50cff21-485a-41d1-8c19-c6f4a2f56bea" providerId="ADAL" clId="{E2F3A0D8-AD04-4DC0-A488-1A78BBFC49D9}" dt="2026-01-21T17:52:33.088" v="164" actId="478"/>
          <ac:graphicFrameMkLst>
            <pc:docMk/>
            <pc:sldMk cId="3698108066" sldId="257"/>
            <ac:graphicFrameMk id="19" creationId="{A2FDF7F2-6F46-46E4-A7DD-BDEBD479D1A9}"/>
          </ac:graphicFrameMkLst>
        </pc:graphicFrameChg>
        <pc:graphicFrameChg chg="add del mod modGraphic">
          <ac:chgData name="Lucie" userId="c50cff21-485a-41d1-8c19-c6f4a2f56bea" providerId="ADAL" clId="{E2F3A0D8-AD04-4DC0-A488-1A78BBFC49D9}" dt="2026-01-21T17:53:40.643" v="179" actId="478"/>
          <ac:graphicFrameMkLst>
            <pc:docMk/>
            <pc:sldMk cId="3698108066" sldId="257"/>
            <ac:graphicFrameMk id="20" creationId="{C17FD39F-C3B3-46CE-A445-DE3E94150CFC}"/>
          </ac:graphicFrameMkLst>
        </pc:graphicFrameChg>
        <pc:graphicFrameChg chg="add del mod">
          <ac:chgData name="Lucie" userId="c50cff21-485a-41d1-8c19-c6f4a2f56bea" providerId="ADAL" clId="{E2F3A0D8-AD04-4DC0-A488-1A78BBFC49D9}" dt="2026-01-21T17:54:42.281" v="192" actId="478"/>
          <ac:graphicFrameMkLst>
            <pc:docMk/>
            <pc:sldMk cId="3698108066" sldId="257"/>
            <ac:graphicFrameMk id="21" creationId="{698F9D1D-EBC2-4F6F-9E91-7FFF09D9C480}"/>
          </ac:graphicFrameMkLst>
        </pc:graphicFrameChg>
        <pc:graphicFrameChg chg="add del mod modGraphic">
          <ac:chgData name="Lucie" userId="c50cff21-485a-41d1-8c19-c6f4a2f56bea" providerId="ADAL" clId="{E2F3A0D8-AD04-4DC0-A488-1A78BBFC49D9}" dt="2026-01-21T17:56:45.683" v="241" actId="478"/>
          <ac:graphicFrameMkLst>
            <pc:docMk/>
            <pc:sldMk cId="3698108066" sldId="257"/>
            <ac:graphicFrameMk id="23" creationId="{9CFCED9A-C851-4433-B4E9-CDE15D1BBD02}"/>
          </ac:graphicFrameMkLst>
        </pc:graphicFrameChg>
        <pc:graphicFrameChg chg="add del mod modGraphic">
          <ac:chgData name="Lucie" userId="c50cff21-485a-41d1-8c19-c6f4a2f56bea" providerId="ADAL" clId="{E2F3A0D8-AD04-4DC0-A488-1A78BBFC49D9}" dt="2026-01-21T18:00:04.468" v="309" actId="478"/>
          <ac:graphicFrameMkLst>
            <pc:docMk/>
            <pc:sldMk cId="3698108066" sldId="257"/>
            <ac:graphicFrameMk id="25" creationId="{E5FF9445-8C2F-4B22-A339-792C266682FC}"/>
          </ac:graphicFrameMkLst>
        </pc:graphicFrameChg>
        <pc:graphicFrameChg chg="add del mod">
          <ac:chgData name="Lucie" userId="c50cff21-485a-41d1-8c19-c6f4a2f56bea" providerId="ADAL" clId="{E2F3A0D8-AD04-4DC0-A488-1A78BBFC49D9}" dt="2026-01-21T18:01:01.727" v="321" actId="478"/>
          <ac:graphicFrameMkLst>
            <pc:docMk/>
            <pc:sldMk cId="3698108066" sldId="257"/>
            <ac:graphicFrameMk id="26" creationId="{AF790A73-77EB-4E4F-BCEF-1470F43CB2AB}"/>
          </ac:graphicFrameMkLst>
        </pc:graphicFrameChg>
        <pc:picChg chg="mod">
          <ac:chgData name="Lucie" userId="c50cff21-485a-41d1-8c19-c6f4a2f56bea" providerId="ADAL" clId="{E2F3A0D8-AD04-4DC0-A488-1A78BBFC49D9}" dt="2026-01-21T18:02:03.465" v="336" actId="1076"/>
          <ac:picMkLst>
            <pc:docMk/>
            <pc:sldMk cId="3698108066" sldId="257"/>
            <ac:picMk id="3" creationId="{9E8ACCC3-F32B-4160-8C29-3C953EF9B251}"/>
          </ac:picMkLst>
        </pc:picChg>
        <pc:picChg chg="mod">
          <ac:chgData name="Lucie" userId="c50cff21-485a-41d1-8c19-c6f4a2f56bea" providerId="ADAL" clId="{E2F3A0D8-AD04-4DC0-A488-1A78BBFC49D9}" dt="2026-01-21T18:02:01.865" v="335" actId="1076"/>
          <ac:picMkLst>
            <pc:docMk/>
            <pc:sldMk cId="3698108066" sldId="257"/>
            <ac:picMk id="22" creationId="{188C9D4A-0B50-4137-9EA1-D8778746C279}"/>
          </ac:picMkLst>
        </pc:picChg>
      </pc:sldChg>
    </pc:docChg>
  </pc:docChgLst>
  <pc:docChgLst>
    <pc:chgData name="Lucie" userId="c50cff21-485a-41d1-8c19-c6f4a2f56bea" providerId="ADAL" clId="{6A198D75-6981-4944-BE6A-568511F30415}"/>
    <pc:docChg chg="custSel modSld">
      <pc:chgData name="Lucie" userId="c50cff21-485a-41d1-8c19-c6f4a2f56bea" providerId="ADAL" clId="{6A198D75-6981-4944-BE6A-568511F30415}" dt="2026-01-04T18:22:12.189" v="187" actId="20577"/>
      <pc:docMkLst>
        <pc:docMk/>
      </pc:docMkLst>
      <pc:sldChg chg="modSp mod">
        <pc:chgData name="Lucie" userId="c50cff21-485a-41d1-8c19-c6f4a2f56bea" providerId="ADAL" clId="{6A198D75-6981-4944-BE6A-568511F30415}" dt="2026-01-04T18:22:12.189" v="187" actId="20577"/>
        <pc:sldMkLst>
          <pc:docMk/>
          <pc:sldMk cId="3698108066" sldId="257"/>
        </pc:sldMkLst>
        <pc:spChg chg="mod">
          <ac:chgData name="Lucie" userId="c50cff21-485a-41d1-8c19-c6f4a2f56bea" providerId="ADAL" clId="{6A198D75-6981-4944-BE6A-568511F30415}" dt="2026-01-04T18:22:12.189" v="187" actId="20577"/>
          <ac:spMkLst>
            <pc:docMk/>
            <pc:sldMk cId="3698108066" sldId="257"/>
            <ac:spMk id="4" creationId="{00000000-0000-0000-0000-000000000000}"/>
          </ac:spMkLst>
        </pc:spChg>
        <pc:spChg chg="mod">
          <ac:chgData name="Lucie" userId="c50cff21-485a-41d1-8c19-c6f4a2f56bea" providerId="ADAL" clId="{6A198D75-6981-4944-BE6A-568511F30415}" dt="2026-01-04T18:21:05.222" v="174" actId="20577"/>
          <ac:spMkLst>
            <pc:docMk/>
            <pc:sldMk cId="3698108066" sldId="257"/>
            <ac:spMk id="9" creationId="{00000000-0000-0000-0000-000000000000}"/>
          </ac:spMkLst>
        </pc:spChg>
        <pc:spChg chg="mod">
          <ac:chgData name="Lucie" userId="c50cff21-485a-41d1-8c19-c6f4a2f56bea" providerId="ADAL" clId="{6A198D75-6981-4944-BE6A-568511F30415}" dt="2026-01-04T18:19:03.581" v="16" actId="5793"/>
          <ac:spMkLst>
            <pc:docMk/>
            <pc:sldMk cId="3698108066" sldId="257"/>
            <ac:spMk id="11" creationId="{00000000-0000-0000-0000-000000000000}"/>
          </ac:spMkLst>
        </pc:spChg>
      </pc:sldChg>
    </pc:docChg>
  </pc:docChgLst>
  <pc:docChgLst>
    <pc:chgData name="Lucie" userId="c50cff21-485a-41d1-8c19-c6f4a2f56bea" providerId="ADAL" clId="{52858133-5F69-4829-BFF8-68B7599590C9}"/>
    <pc:docChg chg="undo custSel modSld">
      <pc:chgData name="Lucie" userId="c50cff21-485a-41d1-8c19-c6f4a2f56bea" providerId="ADAL" clId="{52858133-5F69-4829-BFF8-68B7599590C9}" dt="2026-09-09T13:55:22.368" v="39" actId="20577"/>
      <pc:docMkLst>
        <pc:docMk/>
      </pc:docMkLst>
      <pc:sldChg chg="modSp mod">
        <pc:chgData name="Lucie" userId="c50cff21-485a-41d1-8c19-c6f4a2f56bea" providerId="ADAL" clId="{52858133-5F69-4829-BFF8-68B7599590C9}" dt="2026-09-09T13:55:22.368" v="39" actId="20577"/>
        <pc:sldMkLst>
          <pc:docMk/>
          <pc:sldMk cId="3698108066" sldId="257"/>
        </pc:sldMkLst>
        <pc:spChg chg="mod">
          <ac:chgData name="Lucie" userId="c50cff21-485a-41d1-8c19-c6f4a2f56bea" providerId="ADAL" clId="{52858133-5F69-4829-BFF8-68B7599590C9}" dt="2026-09-09T13:52:17.427" v="16" actId="20577"/>
          <ac:spMkLst>
            <pc:docMk/>
            <pc:sldMk cId="3698108066" sldId="257"/>
            <ac:spMk id="4" creationId="{00000000-0000-0000-0000-000000000000}"/>
          </ac:spMkLst>
        </pc:spChg>
        <pc:spChg chg="mod">
          <ac:chgData name="Lucie" userId="c50cff21-485a-41d1-8c19-c6f4a2f56bea" providerId="ADAL" clId="{52858133-5F69-4829-BFF8-68B7599590C9}" dt="2026-09-09T13:52:58.110" v="26" actId="20577"/>
          <ac:spMkLst>
            <pc:docMk/>
            <pc:sldMk cId="3698108066" sldId="257"/>
            <ac:spMk id="6" creationId="{00000000-0000-0000-0000-000000000000}"/>
          </ac:spMkLst>
        </pc:spChg>
        <pc:spChg chg="mod">
          <ac:chgData name="Lucie" userId="c50cff21-485a-41d1-8c19-c6f4a2f56bea" providerId="ADAL" clId="{52858133-5F69-4829-BFF8-68B7599590C9}" dt="2026-09-09T13:52:22.275" v="17" actId="20577"/>
          <ac:spMkLst>
            <pc:docMk/>
            <pc:sldMk cId="3698108066" sldId="257"/>
            <ac:spMk id="8" creationId="{00000000-0000-0000-0000-000000000000}"/>
          </ac:spMkLst>
        </pc:spChg>
        <pc:spChg chg="mod">
          <ac:chgData name="Lucie" userId="c50cff21-485a-41d1-8c19-c6f4a2f56bea" providerId="ADAL" clId="{52858133-5F69-4829-BFF8-68B7599590C9}" dt="2026-09-09T13:52:38.111" v="21" actId="20577"/>
          <ac:spMkLst>
            <pc:docMk/>
            <pc:sldMk cId="3698108066" sldId="257"/>
            <ac:spMk id="9" creationId="{00000000-0000-0000-0000-000000000000}"/>
          </ac:spMkLst>
        </pc:spChg>
        <pc:spChg chg="mod">
          <ac:chgData name="Lucie" userId="c50cff21-485a-41d1-8c19-c6f4a2f56bea" providerId="ADAL" clId="{52858133-5F69-4829-BFF8-68B7599590C9}" dt="2026-09-09T13:55:22.368" v="39" actId="20577"/>
          <ac:spMkLst>
            <pc:docMk/>
            <pc:sldMk cId="3698108066" sldId="257"/>
            <ac:spMk id="10" creationId="{00000000-0000-0000-0000-000000000000}"/>
          </ac:spMkLst>
        </pc:spChg>
        <pc:spChg chg="mod">
          <ac:chgData name="Lucie" userId="c50cff21-485a-41d1-8c19-c6f4a2f56bea" providerId="ADAL" clId="{52858133-5F69-4829-BFF8-68B7599590C9}" dt="2026-09-09T13:52:34.603" v="20" actId="20577"/>
          <ac:spMkLst>
            <pc:docMk/>
            <pc:sldMk cId="3698108066" sldId="257"/>
            <ac:spMk id="11" creationId="{00000000-0000-0000-0000-000000000000}"/>
          </ac:spMkLst>
        </pc:spChg>
        <pc:spChg chg="mod">
          <ac:chgData name="Lucie" userId="c50cff21-485a-41d1-8c19-c6f4a2f56bea" providerId="ADAL" clId="{52858133-5F69-4829-BFF8-68B7599590C9}" dt="2026-09-09T13:53:25.666" v="37" actId="404"/>
          <ac:spMkLst>
            <pc:docMk/>
            <pc:sldMk cId="3698108066" sldId="257"/>
            <ac:spMk id="12" creationId="{00000000-0000-0000-0000-000000000000}"/>
          </ac:spMkLst>
        </pc:spChg>
        <pc:spChg chg="mod">
          <ac:chgData name="Lucie" userId="c50cff21-485a-41d1-8c19-c6f4a2f56bea" providerId="ADAL" clId="{52858133-5F69-4829-BFF8-68B7599590C9}" dt="2026-09-09T13:52:41.046" v="22" actId="20577"/>
          <ac:spMkLst>
            <pc:docMk/>
            <pc:sldMk cId="3698108066" sldId="257"/>
            <ac:spMk id="16" creationId="{00000000-0000-0000-0000-000000000000}"/>
          </ac:spMkLst>
        </pc:spChg>
        <pc:spChg chg="mod">
          <ac:chgData name="Lucie" userId="c50cff21-485a-41d1-8c19-c6f4a2f56bea" providerId="ADAL" clId="{52858133-5F69-4829-BFF8-68B7599590C9}" dt="2026-09-09T13:52:54.845" v="25" actId="20577"/>
          <ac:spMkLst>
            <pc:docMk/>
            <pc:sldMk cId="3698108066" sldId="257"/>
            <ac:spMk id="17" creationId="{00000000-0000-0000-0000-000000000000}"/>
          </ac:spMkLst>
        </pc:spChg>
        <pc:spChg chg="mod">
          <ac:chgData name="Lucie" userId="c50cff21-485a-41d1-8c19-c6f4a2f56bea" providerId="ADAL" clId="{52858133-5F69-4829-BFF8-68B7599590C9}" dt="2026-09-09T13:52:26.256" v="18" actId="20577"/>
          <ac:spMkLst>
            <pc:docMk/>
            <pc:sldMk cId="3698108066" sldId="257"/>
            <ac:spMk id="18" creationId="{00000000-0000-0000-0000-000000000000}"/>
          </ac:spMkLst>
        </pc:spChg>
        <pc:spChg chg="mod">
          <ac:chgData name="Lucie" userId="c50cff21-485a-41d1-8c19-c6f4a2f56bea" providerId="ADAL" clId="{52858133-5F69-4829-BFF8-68B7599590C9}" dt="2026-09-09T13:52:31.538" v="19" actId="20577"/>
          <ac:spMkLst>
            <pc:docMk/>
            <pc:sldMk cId="3698108066" sldId="257"/>
            <ac:spMk id="24" creationId="{E7EBEC94-4428-4789-87B6-FD2FB3E3866A}"/>
          </ac:spMkLst>
        </pc:spChg>
      </pc:sldChg>
    </pc:docChg>
  </pc:docChgLst>
  <pc:docChgLst>
    <pc:chgData name="Lucie" userId="c50cff21-485a-41d1-8c19-c6f4a2f56bea" providerId="ADAL" clId="{0358D6B8-169E-40FB-815C-04CD53BC98B1}"/>
    <pc:docChg chg="modSld">
      <pc:chgData name="Lucie" userId="c50cff21-485a-41d1-8c19-c6f4a2f56bea" providerId="ADAL" clId="{0358D6B8-169E-40FB-815C-04CD53BC98B1}" dt="2026-09-09T13:48:46.672" v="6" actId="404"/>
      <pc:docMkLst>
        <pc:docMk/>
      </pc:docMkLst>
      <pc:sldChg chg="modSp mod">
        <pc:chgData name="Lucie" userId="c50cff21-485a-41d1-8c19-c6f4a2f56bea" providerId="ADAL" clId="{0358D6B8-169E-40FB-815C-04CD53BC98B1}" dt="2026-09-09T13:48:46.672" v="6" actId="404"/>
        <pc:sldMkLst>
          <pc:docMk/>
          <pc:sldMk cId="3698108066" sldId="257"/>
        </pc:sldMkLst>
        <pc:spChg chg="mod">
          <ac:chgData name="Lucie" userId="c50cff21-485a-41d1-8c19-c6f4a2f56bea" providerId="ADAL" clId="{0358D6B8-169E-40FB-815C-04CD53BC98B1}" dt="2026-09-09T13:48:46.672" v="6" actId="404"/>
          <ac:spMkLst>
            <pc:docMk/>
            <pc:sldMk cId="3698108066" sldId="257"/>
            <ac:spMk id="1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09/09/2026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0" y="-1"/>
            <a:ext cx="3370934" cy="642206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English-Writing</a:t>
            </a:r>
            <a:r>
              <a:rPr lang="en-GB" sz="1100" b="1" dirty="0">
                <a:solidFill>
                  <a:schemeClr val="tx1"/>
                </a:solidFill>
              </a:rPr>
              <a:t> </a:t>
            </a:r>
            <a:endParaRPr lang="en-GB" sz="1100" dirty="0">
              <a:solidFill>
                <a:schemeClr val="tx1"/>
              </a:solidFill>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GB" sz="1100" dirty="0">
              <a:solidFill>
                <a:schemeClr val="tx1"/>
              </a:solidFill>
              <a:ea typeface="Calibri" panose="020F0502020204030204" pitchFamily="34" charset="0"/>
              <a:cs typeface="Times New Roman" panose="02020603050405020304" pitchFamily="18" charset="0"/>
            </a:endParaRPr>
          </a:p>
          <a:p>
            <a:r>
              <a:rPr lang="en-GB" sz="1100" b="1" dirty="0">
                <a:solidFill>
                  <a:schemeClr val="tx1"/>
                </a:solidFill>
              </a:rPr>
              <a:t>We will use The Last Garden by Rachel Ip to develop our letter-writing skills. Taking on the role of Zara, we will explore themes of hope, community and resilience, using rich vocabulary to describe settings and emotions. We will learn how to create effective expanded noun phrases, write sensory descriptions and use complex sentences with conjunctions such as while and although. Through planning, drafting, editing and publishing, we will write a thoughtful letter that communicates feelings, shares experiences and encourages other to reconnect with a special place. </a:t>
            </a:r>
          </a:p>
          <a:p>
            <a:endParaRPr lang="en-GB" sz="1100" b="1" dirty="0">
              <a:solidFill>
                <a:schemeClr val="tx1"/>
              </a:solidFill>
            </a:endParaRPr>
          </a:p>
          <a:p>
            <a:r>
              <a:rPr lang="en-GB" sz="1100" b="1" i="0" u="sng" dirty="0">
                <a:solidFill>
                  <a:schemeClr val="tx1"/>
                </a:solidFill>
                <a:effectLst/>
              </a:rPr>
              <a:t>Reading</a:t>
            </a:r>
            <a:endParaRPr lang="en-GB" sz="1100" b="1" u="sng" dirty="0">
              <a:solidFill>
                <a:schemeClr val="tx1"/>
              </a:solidFill>
            </a:endParaRPr>
          </a:p>
          <a:p>
            <a:r>
              <a:rPr lang="en-GB" sz="1100" dirty="0">
                <a:solidFill>
                  <a:schemeClr val="tx1"/>
                </a:solidFill>
              </a:rPr>
              <a:t>We will explore a range of engaging texts to develop our fluency, confidence and understanding as readers. We will learn to discuss books, make predictions and answer questions using evidence from the text. We will build our vocabulary by exploring unfamiliar words and thinking carefully about their meaning in context. We will identify characters’ thoughts, feelings and explore how authors create mood and tone through their choice of language. Through shared reading and discussion, we will become thoughtful, enthusiastic and reflective readers.</a:t>
            </a:r>
          </a:p>
          <a:p>
            <a:endParaRPr lang="en-GB" sz="1100" u="sng" dirty="0">
              <a:solidFill>
                <a:schemeClr val="tx1"/>
              </a:solidFill>
            </a:endParaRPr>
          </a:p>
          <a:p>
            <a:r>
              <a:rPr lang="en-GB" sz="1100" b="1" i="0" u="sng" dirty="0">
                <a:solidFill>
                  <a:schemeClr val="tx1"/>
                </a:solidFill>
                <a:effectLst/>
              </a:rPr>
              <a:t>Spelling</a:t>
            </a:r>
          </a:p>
          <a:p>
            <a:r>
              <a:rPr lang="en-GB" sz="1100" i="0" dirty="0">
                <a:solidFill>
                  <a:schemeClr val="tx1"/>
                </a:solidFill>
                <a:effectLst/>
              </a:rPr>
              <a:t>We will learn and practise Year 3 spelling patt</a:t>
            </a:r>
            <a:r>
              <a:rPr lang="en-GB" sz="1100" dirty="0">
                <a:solidFill>
                  <a:schemeClr val="tx1"/>
                </a:solidFill>
              </a:rPr>
              <a:t>erns, including prefixes, suffixes, homophones and common exception words., through regular practice and proofreading,.</a:t>
            </a:r>
            <a:endParaRPr lang="en-GB" sz="900" dirty="0">
              <a:solidFill>
                <a:schemeClr val="tx1"/>
              </a:solidFill>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sz="900" dirty="0">
              <a:solidFill>
                <a:schemeClr val="tx1"/>
              </a:solidFill>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GB" sz="900" dirty="0">
              <a:solidFill>
                <a:schemeClr val="tx1"/>
              </a:solidFill>
            </a:endParaRPr>
          </a:p>
        </p:txBody>
      </p:sp>
      <p:sp>
        <p:nvSpPr>
          <p:cNvPr id="6" name="Rounded Rectangle 5"/>
          <p:cNvSpPr/>
          <p:nvPr/>
        </p:nvSpPr>
        <p:spPr>
          <a:xfrm>
            <a:off x="7166915" y="5302221"/>
            <a:ext cx="3489192" cy="67934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50" b="1" u="sng" dirty="0">
                <a:solidFill>
                  <a:schemeClr val="tx1"/>
                </a:solidFill>
              </a:rPr>
              <a:t>DT</a:t>
            </a:r>
          </a:p>
          <a:p>
            <a:pPr algn="ctr"/>
            <a:r>
              <a:rPr lang="en-GB" sz="1050" dirty="0">
                <a:solidFill>
                  <a:schemeClr val="tx1"/>
                </a:solidFill>
              </a:rPr>
              <a:t>We will design and make our own light up signs, exploring how simple circuits work. </a:t>
            </a:r>
          </a:p>
          <a:p>
            <a:pPr algn="ctr"/>
            <a:r>
              <a:rPr lang="en-GB" sz="1000" b="1" dirty="0">
                <a:solidFill>
                  <a:schemeClr val="tx1"/>
                </a:solidFill>
              </a:rPr>
              <a:t> </a:t>
            </a:r>
          </a:p>
        </p:txBody>
      </p:sp>
      <p:sp>
        <p:nvSpPr>
          <p:cNvPr id="7" name="Rounded Rectangle 6"/>
          <p:cNvSpPr/>
          <p:nvPr/>
        </p:nvSpPr>
        <p:spPr>
          <a:xfrm>
            <a:off x="7190193" y="2989556"/>
            <a:ext cx="3501619" cy="84879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Music</a:t>
            </a:r>
          </a:p>
          <a:p>
            <a:pPr algn="ctr"/>
            <a:r>
              <a:rPr lang="en-GB" sz="1100" b="0" i="0" dirty="0">
                <a:solidFill>
                  <a:schemeClr val="tx1"/>
                </a:solidFill>
                <a:effectLst/>
                <a:latin typeface="Segoe UI" panose="020B0502040204020203" pitchFamily="34" charset="0"/>
              </a:rPr>
              <a:t>Small groups of children throughout the year will learn basic violin skills, play simple pieces, and enjoy making music together.</a:t>
            </a:r>
          </a:p>
          <a:p>
            <a:pPr algn="ctr"/>
            <a:endParaRPr lang="en-GB" sz="1200" b="1" dirty="0">
              <a:solidFill>
                <a:schemeClr val="tx1"/>
              </a:solidFill>
            </a:endParaRPr>
          </a:p>
          <a:p>
            <a:endParaRPr lang="en-GB" sz="1200" b="1" dirty="0">
              <a:solidFill>
                <a:schemeClr val="tx1"/>
              </a:solidFill>
            </a:endParaRPr>
          </a:p>
        </p:txBody>
      </p:sp>
      <p:sp>
        <p:nvSpPr>
          <p:cNvPr id="8" name="Rounded Rectangle 7"/>
          <p:cNvSpPr/>
          <p:nvPr/>
        </p:nvSpPr>
        <p:spPr>
          <a:xfrm>
            <a:off x="0" y="6422065"/>
            <a:ext cx="3409950" cy="113761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r>
              <a:rPr lang="en-GB" sz="1000" dirty="0">
                <a:solidFill>
                  <a:schemeClr val="tx1"/>
                </a:solidFill>
              </a:rPr>
              <a:t>We will use desktop publishing software to create and edit digital documents, combining text and images to present information clearly. We will choose layouts for different purposes and learn how to find and use online content responsibly. </a:t>
            </a:r>
          </a:p>
        </p:txBody>
      </p:sp>
      <p:sp>
        <p:nvSpPr>
          <p:cNvPr id="9" name="Rounded Rectangle 8"/>
          <p:cNvSpPr/>
          <p:nvPr/>
        </p:nvSpPr>
        <p:spPr>
          <a:xfrm>
            <a:off x="3382574" y="1"/>
            <a:ext cx="3795980" cy="149679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Scien</a:t>
            </a:r>
            <a:r>
              <a:rPr lang="en-GB" sz="1100" b="1" u="sng" dirty="0">
                <a:solidFill>
                  <a:schemeClr val="tx1"/>
                </a:solidFill>
              </a:rPr>
              <a:t>ce</a:t>
            </a:r>
            <a:endParaRPr lang="en-GB" sz="1100" dirty="0">
              <a:solidFill>
                <a:schemeClr val="tx1"/>
              </a:solidFill>
            </a:endParaRPr>
          </a:p>
          <a:p>
            <a:pPr algn="ctr"/>
            <a:r>
              <a:rPr lang="en-GB" sz="1050" dirty="0">
                <a:solidFill>
                  <a:schemeClr val="tx1"/>
                </a:solidFill>
              </a:rPr>
              <a:t>We will identify and describe the functions of different parts of flowering plants, including roots, stems, leaves and flowers. We will investigate what plants need to grow and stay healthy, explore how water is transported within plants and understand the role flowers play in the life cycle. Through practical investigations, we will make careful observations, ask questions and explain our findings. </a:t>
            </a:r>
          </a:p>
        </p:txBody>
      </p:sp>
      <p:sp>
        <p:nvSpPr>
          <p:cNvPr id="10" name="Rounded Rectangle 9"/>
          <p:cNvSpPr/>
          <p:nvPr/>
        </p:nvSpPr>
        <p:spPr>
          <a:xfrm>
            <a:off x="3370934" y="1496794"/>
            <a:ext cx="3795980" cy="214529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a:t>
            </a:r>
          </a:p>
          <a:p>
            <a:r>
              <a:rPr lang="en-GB" sz="1764" b="1" dirty="0">
                <a:solidFill>
                  <a:schemeClr val="tx1"/>
                </a:solidFill>
              </a:rPr>
              <a:t>Term: 5</a:t>
            </a:r>
          </a:p>
          <a:p>
            <a:pPr algn="ctr"/>
            <a:r>
              <a:rPr lang="en-GB" sz="2000" b="1" dirty="0">
                <a:solidFill>
                  <a:schemeClr val="tx1"/>
                </a:solidFill>
              </a:rPr>
              <a:t>Curriculum map</a:t>
            </a: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3370934" y="3664547"/>
            <a:ext cx="3807620" cy="114956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000" b="1" i="0" u="sng" dirty="0">
                <a:solidFill>
                  <a:schemeClr val="tx1"/>
                </a:solidFill>
                <a:effectLst/>
              </a:rPr>
              <a:t>Geography</a:t>
            </a:r>
          </a:p>
          <a:p>
            <a:r>
              <a:rPr lang="en-GB" sz="1000" i="0" dirty="0">
                <a:solidFill>
                  <a:schemeClr val="tx1"/>
                </a:solidFill>
                <a:effectLst/>
              </a:rPr>
              <a:t>We will explore mountains and volcanoes, learning how they are formed and where they are found around the world. We will investigate the impact volcanoes have on people and the environment, compare different landscapes and use maps, atlases and geographical skills to locate key features. </a:t>
            </a:r>
          </a:p>
          <a:p>
            <a:endParaRPr lang="en-GB" sz="1000" dirty="0">
              <a:solidFill>
                <a:schemeClr val="tx1"/>
              </a:solidFill>
            </a:endParaRPr>
          </a:p>
          <a:p>
            <a:pPr algn="ctr"/>
            <a:endParaRPr lang="en-GB" sz="1200" b="1" dirty="0">
              <a:solidFill>
                <a:schemeClr val="tx1"/>
              </a:solidFill>
            </a:endParaRPr>
          </a:p>
        </p:txBody>
      </p:sp>
      <p:sp>
        <p:nvSpPr>
          <p:cNvPr id="12" name="Rounded Rectangle 11"/>
          <p:cNvSpPr/>
          <p:nvPr/>
        </p:nvSpPr>
        <p:spPr>
          <a:xfrm>
            <a:off x="7166914" y="6028660"/>
            <a:ext cx="3489194" cy="153101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dirty="0">
                <a:solidFill>
                  <a:schemeClr val="tx1"/>
                </a:solidFill>
              </a:rPr>
              <a:t>Religious Education (RE)</a:t>
            </a:r>
          </a:p>
          <a:p>
            <a:pPr algn="ctr"/>
            <a:r>
              <a:rPr lang="en-GB" sz="1100" b="0" i="0" dirty="0">
                <a:solidFill>
                  <a:srgbClr val="000000"/>
                </a:solidFill>
                <a:effectLst/>
                <a:latin typeface="Calibri" panose="020F0502020204030204" pitchFamily="34" charset="0"/>
              </a:rPr>
              <a:t>We will learn that Christians believe God is Trinity—Father, Son and Holy Spirit—explore Bible texts like Jesus’ baptism and the Grace, understand symbols and meanings, and discover how Christians express these beliefs in worship and daily life. </a:t>
            </a:r>
            <a:endParaRPr lang="en-GB" sz="900" b="1" dirty="0">
              <a:solidFill>
                <a:schemeClr val="tx1"/>
              </a:solidFill>
            </a:endParaRPr>
          </a:p>
        </p:txBody>
      </p:sp>
      <p:sp>
        <p:nvSpPr>
          <p:cNvPr id="16" name="Rounded Rectangle 15"/>
          <p:cNvSpPr/>
          <p:nvPr/>
        </p:nvSpPr>
        <p:spPr>
          <a:xfrm>
            <a:off x="7200827" y="4041"/>
            <a:ext cx="3501619" cy="298551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 </a:t>
            </a:r>
          </a:p>
          <a:p>
            <a:r>
              <a:rPr lang="en-GB" sz="1100" dirty="0">
                <a:solidFill>
                  <a:schemeClr val="tx1"/>
                </a:solidFill>
              </a:rPr>
              <a:t>This term, we will being developing our understanding of fractions by adding and subtracting fractions with the same denominator, partitioning wholes and finding both unit and non-unit fractions of amounts. We will apply our knowledge to reasoning and problem solving challenges involving fractions in a range of contexts, including money and measures. We will encourage each other to explain our mathematical thinking, use accurate vocabulary and develop confidence in choosing efficient methods to solve increasingly complex problems. </a:t>
            </a:r>
          </a:p>
        </p:txBody>
      </p:sp>
      <p:sp>
        <p:nvSpPr>
          <p:cNvPr id="17" name="Rounded Rectangle 16"/>
          <p:cNvSpPr/>
          <p:nvPr/>
        </p:nvSpPr>
        <p:spPr>
          <a:xfrm>
            <a:off x="7178555" y="3817088"/>
            <a:ext cx="3513258" cy="146158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endParaRPr lang="en-GB" sz="1100" i="0" dirty="0">
              <a:solidFill>
                <a:schemeClr val="tx1"/>
              </a:solidFill>
              <a:effectLst/>
            </a:endParaRPr>
          </a:p>
          <a:p>
            <a:pPr fontAlgn="t"/>
            <a:r>
              <a:rPr lang="en-GB" sz="1200" dirty="0">
                <a:solidFill>
                  <a:schemeClr val="tx1"/>
                </a:solidFill>
              </a:rPr>
              <a:t>We will develop our striking and fielding skills through cricket and rounders. We will learn how to strike a ball with increasing accuracy, field effectively and work as part of a team. Through small sided games, we will learn about sportsmanship.</a:t>
            </a:r>
          </a:p>
        </p:txBody>
      </p:sp>
      <p:sp>
        <p:nvSpPr>
          <p:cNvPr id="18" name="Rounded Rectangle 17"/>
          <p:cNvSpPr/>
          <p:nvPr/>
        </p:nvSpPr>
        <p:spPr>
          <a:xfrm>
            <a:off x="3409950" y="6563006"/>
            <a:ext cx="3756964" cy="99667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French</a:t>
            </a:r>
          </a:p>
          <a:p>
            <a:r>
              <a:rPr lang="en-GB" sz="1100" dirty="0">
                <a:solidFill>
                  <a:schemeClr val="tx1"/>
                </a:solidFill>
              </a:rPr>
              <a:t>We will learn to introduce ourselves, greet others and hold simple conversations in French. We will build our vocabulary, practise our pronunciation and develop confidence in speaking, listening, reading and writing in another language. </a:t>
            </a: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23850" y="2940801"/>
            <a:ext cx="3490148" cy="456573"/>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297" y="1560649"/>
            <a:ext cx="670929" cy="752506"/>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3374246" y="4814109"/>
            <a:ext cx="3792668" cy="178870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Personal, Social and Health Education (PHSE)</a:t>
            </a:r>
          </a:p>
          <a:p>
            <a:r>
              <a:rPr lang="en-GB" sz="1200" dirty="0">
                <a:solidFill>
                  <a:schemeClr val="tx1"/>
                </a:solidFill>
              </a:rPr>
              <a:t>We will explore the important roles people play in our families and learn about the responsibilities we all share. We will develop the skills needed to build and maintain positive friendships, showing kindness, respect and empathy towards others. Through discussion and reflection, we will learn how to communicate effectively, resolve disagreements and value the relationships that help us feel safe. </a:t>
            </a: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356</TotalTime>
  <Words>759</Words>
  <Application>Microsoft Office PowerPoint</Application>
  <PresentationFormat>Custom</PresentationFormat>
  <Paragraphs>34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Segoe UI</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52</cp:revision>
  <cp:lastPrinted>2022-10-25T12:51:30Z</cp:lastPrinted>
  <dcterms:created xsi:type="dcterms:W3CDTF">2022-10-20T15:18:26Z</dcterms:created>
  <dcterms:modified xsi:type="dcterms:W3CDTF">2026-09-09T17:27:55Z</dcterms:modified>
</cp:coreProperties>
</file>