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70" d="100"/>
          <a:sy n="70" d="100"/>
        </p:scale>
        <p:origin x="-52" y="-1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Rose Blanche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The Promise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Outcome: Diary Entry, Sequel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inverted commas and other punctuation to indicate direct speech [LKS2 Revision]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present perfect and progressive forms of verbs instead of the simple past]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Verb prefixes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Relative clauses beginning with who, which, where, when, whose, that,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Indicating degrees of possibility using adverbs Brackets, dashes or commas to indicate parenthesis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passive to affect the presentation of information in a sentence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Layout devices [for example, headings, sub-headings, columns, bullets, or tables, to structure text]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semi-colon, colon and dash to mark the boundary between independent clauses 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Art – Street Art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Paint, pastels and digital art</a:t>
            </a:r>
          </a:p>
          <a:p>
            <a:pPr algn="ctr"/>
            <a:r>
              <a:rPr lang="en-GB" sz="1100">
                <a:solidFill>
                  <a:schemeClr val="tx1"/>
                </a:solidFill>
              </a:rPr>
              <a:t>Banksy and Lady Pink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Classroom Jazz (jazz: improvisation &amp; composition).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Key Stage 2 Carol Service rehearsal and performance (singing in unison and harmony).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Creating Media – web </a:t>
            </a:r>
            <a:r>
              <a:rPr lang="en-GB" sz="1200" b="1">
                <a:solidFill>
                  <a:schemeClr val="tx1"/>
                </a:solidFill>
              </a:rPr>
              <a:t>page creation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Electricity</a:t>
            </a:r>
            <a:endParaRPr lang="en-GB" sz="105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Use recognised symbols when representing a simple circuit in a diagram.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Associate the brightness of a lamp or the volume of a buzzer with the number and voltage of cells used in the circuit.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Compare and give reasons for variations in how components function, including the brightness of bulbs, the loudness of buzzers and the on/off position of switches</a:t>
            </a:r>
            <a:r>
              <a:rPr lang="en-GB" sz="1200" b="1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2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History/Geography –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Coral Biomes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Why are </a:t>
            </a:r>
            <a:r>
              <a:rPr lang="en-US" sz="1200" b="1">
                <a:solidFill>
                  <a:schemeClr val="tx1"/>
                </a:solidFill>
              </a:rPr>
              <a:t>oceans important? </a:t>
            </a:r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Christianity - </a:t>
            </a:r>
            <a:r>
              <a:rPr lang="en-GB" sz="1050" dirty="0">
                <a:solidFill>
                  <a:srgbClr val="212529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</a:rPr>
              <a:t>How significant is it that Mary was Jesus' mother? </a:t>
            </a:r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Fractions: </a:t>
            </a:r>
            <a:r>
              <a:rPr lang="en-GB" sz="1100" b="1" dirty="0">
                <a:solidFill>
                  <a:schemeClr val="tx1"/>
                </a:solidFill>
              </a:rPr>
              <a:t>Equivalent fractions and simplifying; equivalent fractions on a number line; comparing and ordering using denominators and numerators; Adding and subtracting fractions; adding and subtracting mixed numbers; multiplying and dividing fractions by integers and fractions; mixed questions with fractions; fractions of an amount; using fractions of an amount to find a whole.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Converting units: </a:t>
            </a:r>
            <a:r>
              <a:rPr lang="en-GB" sz="1100" b="1" dirty="0">
                <a:solidFill>
                  <a:schemeClr val="tx1"/>
                </a:solidFill>
              </a:rPr>
              <a:t>metric measures; converting metric measures; calculate metric measures; miles and kilometres; imperial measures.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Basketball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Swimming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r>
              <a:rPr lang="en-GB" sz="1000" b="1">
                <a:solidFill>
                  <a:schemeClr val="tx1"/>
                </a:solidFill>
              </a:rPr>
              <a:t>Revision of:</a:t>
            </a:r>
            <a:endParaRPr lang="en-GB" sz="1000" b="1" dirty="0">
              <a:solidFill>
                <a:schemeClr val="tx1"/>
              </a:solidFill>
            </a:endParaRPr>
          </a:p>
          <a:p>
            <a:r>
              <a:rPr lang="en-GB" sz="1000" b="1" dirty="0">
                <a:solidFill>
                  <a:schemeClr val="tx1"/>
                </a:solidFill>
              </a:rPr>
              <a:t>Greetings, introducing yourself (name, age, where you live), classroom instructions, French alphabet, Numbers 1-12, asking questions (names, ages, where someone lives), saying the names of the countries of the UK.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understand there are different perceptions about what normal means.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understand how one person can have power over another and why people use bullying behaviours.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can explain ways in which difference can be a source of conflict and a cause of celebration.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504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Segoe UI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24</cp:revision>
  <cp:lastPrinted>2022-10-25T12:51:30Z</cp:lastPrinted>
  <dcterms:created xsi:type="dcterms:W3CDTF">2022-10-20T15:18:26Z</dcterms:created>
  <dcterms:modified xsi:type="dcterms:W3CDTF">2026-01-05T10:18:35Z</dcterms:modified>
</cp:coreProperties>
</file>