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303ED7B7-4293-4FC2-9EA2-C3586ABEA572}"/>
    <pc:docChg chg="custSel modSld">
      <pc:chgData name="Lucie" userId="c50cff21-485a-41d1-8c19-c6f4a2f56bea" providerId="ADAL" clId="{303ED7B7-4293-4FC2-9EA2-C3586ABEA572}" dt="2026-01-21T17:55:28.403" v="322" actId="20577"/>
      <pc:docMkLst>
        <pc:docMk/>
      </pc:docMkLst>
      <pc:sldChg chg="addSp delSp modSp mod">
        <pc:chgData name="Lucie" userId="c50cff21-485a-41d1-8c19-c6f4a2f56bea" providerId="ADAL" clId="{303ED7B7-4293-4FC2-9EA2-C3586ABEA572}" dt="2026-01-21T17:55:28.403" v="322" actId="20577"/>
        <pc:sldMkLst>
          <pc:docMk/>
          <pc:sldMk cId="3698108066" sldId="257"/>
        </pc:sldMkLst>
        <pc:spChg chg="mod">
          <ac:chgData name="Lucie" userId="c50cff21-485a-41d1-8c19-c6f4a2f56bea" providerId="ADAL" clId="{303ED7B7-4293-4FC2-9EA2-C3586ABEA572}" dt="2026-01-21T17:41:48.200" v="290" actId="207"/>
          <ac:spMkLst>
            <pc:docMk/>
            <pc:sldMk cId="3698108066" sldId="257"/>
            <ac:spMk id="4" creationId="{00000000-0000-0000-0000-000000000000}"/>
          </ac:spMkLst>
        </pc:spChg>
        <pc:spChg chg="mod">
          <ac:chgData name="Lucie" userId="c50cff21-485a-41d1-8c19-c6f4a2f56bea" providerId="ADAL" clId="{303ED7B7-4293-4FC2-9EA2-C3586ABEA572}" dt="2026-01-21T17:55:28.403" v="322" actId="20577"/>
          <ac:spMkLst>
            <pc:docMk/>
            <pc:sldMk cId="3698108066" sldId="257"/>
            <ac:spMk id="6" creationId="{00000000-0000-0000-0000-000000000000}"/>
          </ac:spMkLst>
        </pc:spChg>
        <pc:spChg chg="mod">
          <ac:chgData name="Lucie" userId="c50cff21-485a-41d1-8c19-c6f4a2f56bea" providerId="ADAL" clId="{303ED7B7-4293-4FC2-9EA2-C3586ABEA572}" dt="2026-01-21T17:24:52.154" v="102" actId="115"/>
          <ac:spMkLst>
            <pc:docMk/>
            <pc:sldMk cId="3698108066" sldId="257"/>
            <ac:spMk id="7" creationId="{00000000-0000-0000-0000-000000000000}"/>
          </ac:spMkLst>
        </pc:spChg>
        <pc:spChg chg="mod">
          <ac:chgData name="Lucie" userId="c50cff21-485a-41d1-8c19-c6f4a2f56bea" providerId="ADAL" clId="{303ED7B7-4293-4FC2-9EA2-C3586ABEA572}" dt="2026-01-21T17:24:57.852" v="103" actId="115"/>
          <ac:spMkLst>
            <pc:docMk/>
            <pc:sldMk cId="3698108066" sldId="257"/>
            <ac:spMk id="8" creationId="{00000000-0000-0000-0000-000000000000}"/>
          </ac:spMkLst>
        </pc:spChg>
        <pc:spChg chg="mod">
          <ac:chgData name="Lucie" userId="c50cff21-485a-41d1-8c19-c6f4a2f56bea" providerId="ADAL" clId="{303ED7B7-4293-4FC2-9EA2-C3586ABEA572}" dt="2026-01-21T17:36:12.305" v="216" actId="14100"/>
          <ac:spMkLst>
            <pc:docMk/>
            <pc:sldMk cId="3698108066" sldId="257"/>
            <ac:spMk id="9" creationId="{00000000-0000-0000-0000-000000000000}"/>
          </ac:spMkLst>
        </pc:spChg>
        <pc:spChg chg="mod">
          <ac:chgData name="Lucie" userId="c50cff21-485a-41d1-8c19-c6f4a2f56bea" providerId="ADAL" clId="{303ED7B7-4293-4FC2-9EA2-C3586ABEA572}" dt="2026-01-21T17:42:13.458" v="291" actId="14100"/>
          <ac:spMkLst>
            <pc:docMk/>
            <pc:sldMk cId="3698108066" sldId="257"/>
            <ac:spMk id="10" creationId="{00000000-0000-0000-0000-000000000000}"/>
          </ac:spMkLst>
        </pc:spChg>
        <pc:spChg chg="mod">
          <ac:chgData name="Lucie" userId="c50cff21-485a-41d1-8c19-c6f4a2f56bea" providerId="ADAL" clId="{303ED7B7-4293-4FC2-9EA2-C3586ABEA572}" dt="2026-01-21T17:51:37.716" v="313" actId="14100"/>
          <ac:spMkLst>
            <pc:docMk/>
            <pc:sldMk cId="3698108066" sldId="257"/>
            <ac:spMk id="11" creationId="{00000000-0000-0000-0000-000000000000}"/>
          </ac:spMkLst>
        </pc:spChg>
        <pc:spChg chg="mod">
          <ac:chgData name="Lucie" userId="c50cff21-485a-41d1-8c19-c6f4a2f56bea" providerId="ADAL" clId="{303ED7B7-4293-4FC2-9EA2-C3586ABEA572}" dt="2026-01-21T17:29:55.116" v="170" actId="1076"/>
          <ac:spMkLst>
            <pc:docMk/>
            <pc:sldMk cId="3698108066" sldId="257"/>
            <ac:spMk id="12" creationId="{00000000-0000-0000-0000-000000000000}"/>
          </ac:spMkLst>
        </pc:spChg>
        <pc:spChg chg="mod">
          <ac:chgData name="Lucie" userId="c50cff21-485a-41d1-8c19-c6f4a2f56bea" providerId="ADAL" clId="{303ED7B7-4293-4FC2-9EA2-C3586ABEA572}" dt="2026-01-21T17:33:28.545" v="188" actId="14100"/>
          <ac:spMkLst>
            <pc:docMk/>
            <pc:sldMk cId="3698108066" sldId="257"/>
            <ac:spMk id="16" creationId="{00000000-0000-0000-0000-000000000000}"/>
          </ac:spMkLst>
        </pc:spChg>
        <pc:spChg chg="mod">
          <ac:chgData name="Lucie" userId="c50cff21-485a-41d1-8c19-c6f4a2f56bea" providerId="ADAL" clId="{303ED7B7-4293-4FC2-9EA2-C3586ABEA572}" dt="2026-01-21T17:30:04.465" v="172" actId="14100"/>
          <ac:spMkLst>
            <pc:docMk/>
            <pc:sldMk cId="3698108066" sldId="257"/>
            <ac:spMk id="17" creationId="{00000000-0000-0000-0000-000000000000}"/>
          </ac:spMkLst>
        </pc:spChg>
        <pc:spChg chg="mod">
          <ac:chgData name="Lucie" userId="c50cff21-485a-41d1-8c19-c6f4a2f56bea" providerId="ADAL" clId="{303ED7B7-4293-4FC2-9EA2-C3586ABEA572}" dt="2026-01-21T17:51:47.287" v="315" actId="14100"/>
          <ac:spMkLst>
            <pc:docMk/>
            <pc:sldMk cId="3698108066" sldId="257"/>
            <ac:spMk id="18" creationId="{00000000-0000-0000-0000-000000000000}"/>
          </ac:spMkLst>
        </pc:spChg>
        <pc:spChg chg="mod">
          <ac:chgData name="Lucie" userId="c50cff21-485a-41d1-8c19-c6f4a2f56bea" providerId="ADAL" clId="{303ED7B7-4293-4FC2-9EA2-C3586ABEA572}" dt="2026-01-21T17:34:35.107" v="201" actId="14100"/>
          <ac:spMkLst>
            <pc:docMk/>
            <pc:sldMk cId="3698108066" sldId="257"/>
            <ac:spMk id="24" creationId="{E7EBEC94-4428-4789-87B6-FD2FB3E3866A}"/>
          </ac:spMkLst>
        </pc:spChg>
        <pc:spChg chg="add del">
          <ac:chgData name="Lucie" userId="c50cff21-485a-41d1-8c19-c6f4a2f56bea" providerId="ADAL" clId="{303ED7B7-4293-4FC2-9EA2-C3586ABEA572}" dt="2026-01-21T17:34:15.596" v="194" actId="478"/>
          <ac:spMkLst>
            <pc:docMk/>
            <pc:sldMk cId="3698108066" sldId="257"/>
            <ac:spMk id="27" creationId="{392AEB1F-D8DC-4AF6-818C-6C63CDEC41F0}"/>
          </ac:spMkLst>
        </pc:spChg>
        <pc:graphicFrameChg chg="add del mod modGraphic">
          <ac:chgData name="Lucie" userId="c50cff21-485a-41d1-8c19-c6f4a2f56bea" providerId="ADAL" clId="{303ED7B7-4293-4FC2-9EA2-C3586ABEA572}" dt="2026-01-21T17:51:05.397" v="295" actId="478"/>
          <ac:graphicFrameMkLst>
            <pc:docMk/>
            <pc:sldMk cId="3698108066" sldId="257"/>
            <ac:graphicFrameMk id="2" creationId="{03E7EF41-92FE-491F-A84A-73439E6C5201}"/>
          </ac:graphicFrameMkLst>
        </pc:graphicFrameChg>
        <pc:graphicFrameChg chg="add del mod">
          <ac:chgData name="Lucie" userId="c50cff21-485a-41d1-8c19-c6f4a2f56bea" providerId="ADAL" clId="{303ED7B7-4293-4FC2-9EA2-C3586ABEA572}" dt="2026-01-21T17:19:45.105" v="1" actId="478"/>
          <ac:graphicFrameMkLst>
            <pc:docMk/>
            <pc:sldMk cId="3698108066" sldId="257"/>
            <ac:graphicFrameMk id="2" creationId="{17B21C65-E144-4CE8-87F7-EF98B2A0577C}"/>
          </ac:graphicFrameMkLst>
        </pc:graphicFrameChg>
        <pc:graphicFrameChg chg="add del mod">
          <ac:chgData name="Lucie" userId="c50cff21-485a-41d1-8c19-c6f4a2f56bea" providerId="ADAL" clId="{303ED7B7-4293-4FC2-9EA2-C3586ABEA572}" dt="2026-01-21T17:21:02.459" v="20" actId="478"/>
          <ac:graphicFrameMkLst>
            <pc:docMk/>
            <pc:sldMk cId="3698108066" sldId="257"/>
            <ac:graphicFrameMk id="5" creationId="{4D864D77-CB2D-4B15-A0B3-02565BC8D680}"/>
          </ac:graphicFrameMkLst>
        </pc:graphicFrameChg>
        <pc:graphicFrameChg chg="add del mod modGraphic">
          <ac:chgData name="Lucie" userId="c50cff21-485a-41d1-8c19-c6f4a2f56bea" providerId="ADAL" clId="{303ED7B7-4293-4FC2-9EA2-C3586ABEA572}" dt="2026-01-21T17:22:18.847" v="67" actId="478"/>
          <ac:graphicFrameMkLst>
            <pc:docMk/>
            <pc:sldMk cId="3698108066" sldId="257"/>
            <ac:graphicFrameMk id="13" creationId="{7376420E-D364-435C-8795-F6279AC2E898}"/>
          </ac:graphicFrameMkLst>
        </pc:graphicFrameChg>
        <pc:graphicFrameChg chg="add del mod">
          <ac:chgData name="Lucie" userId="c50cff21-485a-41d1-8c19-c6f4a2f56bea" providerId="ADAL" clId="{303ED7B7-4293-4FC2-9EA2-C3586ABEA572}" dt="2026-01-21T17:23:51.841" v="88" actId="478"/>
          <ac:graphicFrameMkLst>
            <pc:docMk/>
            <pc:sldMk cId="3698108066" sldId="257"/>
            <ac:graphicFrameMk id="14" creationId="{B617ACE8-2EF3-4BA9-A9A1-A965C37DF1DC}"/>
          </ac:graphicFrameMkLst>
        </pc:graphicFrameChg>
        <pc:graphicFrameChg chg="add del mod">
          <ac:chgData name="Lucie" userId="c50cff21-485a-41d1-8c19-c6f4a2f56bea" providerId="ADAL" clId="{303ED7B7-4293-4FC2-9EA2-C3586ABEA572}" dt="2026-01-21T17:25:54.021" v="109" actId="478"/>
          <ac:graphicFrameMkLst>
            <pc:docMk/>
            <pc:sldMk cId="3698108066" sldId="257"/>
            <ac:graphicFrameMk id="15" creationId="{F3C17A79-CF52-4623-9F9A-3C6542F11EFD}"/>
          </ac:graphicFrameMkLst>
        </pc:graphicFrameChg>
        <pc:graphicFrameChg chg="add del mod modGraphic">
          <ac:chgData name="Lucie" userId="c50cff21-485a-41d1-8c19-c6f4a2f56bea" providerId="ADAL" clId="{303ED7B7-4293-4FC2-9EA2-C3586ABEA572}" dt="2026-01-21T17:26:46.515" v="121" actId="478"/>
          <ac:graphicFrameMkLst>
            <pc:docMk/>
            <pc:sldMk cId="3698108066" sldId="257"/>
            <ac:graphicFrameMk id="19" creationId="{4859DF18-A780-4AD6-A7BF-888943C70A56}"/>
          </ac:graphicFrameMkLst>
        </pc:graphicFrameChg>
        <pc:graphicFrameChg chg="add del mod modGraphic">
          <ac:chgData name="Lucie" userId="c50cff21-485a-41d1-8c19-c6f4a2f56bea" providerId="ADAL" clId="{303ED7B7-4293-4FC2-9EA2-C3586ABEA572}" dt="2026-01-21T17:27:38.710" v="132" actId="478"/>
          <ac:graphicFrameMkLst>
            <pc:docMk/>
            <pc:sldMk cId="3698108066" sldId="257"/>
            <ac:graphicFrameMk id="20" creationId="{35254F80-1EE1-4073-89C9-6A27FD8EC219}"/>
          </ac:graphicFrameMkLst>
        </pc:graphicFrameChg>
        <pc:graphicFrameChg chg="add del mod">
          <ac:chgData name="Lucie" userId="c50cff21-485a-41d1-8c19-c6f4a2f56bea" providerId="ADAL" clId="{303ED7B7-4293-4FC2-9EA2-C3586ABEA572}" dt="2026-01-21T17:28:53.257" v="151" actId="478"/>
          <ac:graphicFrameMkLst>
            <pc:docMk/>
            <pc:sldMk cId="3698108066" sldId="257"/>
            <ac:graphicFrameMk id="21" creationId="{540D8768-9BB4-4852-891F-0D240047C478}"/>
          </ac:graphicFrameMkLst>
        </pc:graphicFrameChg>
        <pc:graphicFrameChg chg="add del mod">
          <ac:chgData name="Lucie" userId="c50cff21-485a-41d1-8c19-c6f4a2f56bea" providerId="ADAL" clId="{303ED7B7-4293-4FC2-9EA2-C3586ABEA572}" dt="2026-01-21T17:33:09.269" v="182" actId="478"/>
          <ac:graphicFrameMkLst>
            <pc:docMk/>
            <pc:sldMk cId="3698108066" sldId="257"/>
            <ac:graphicFrameMk id="23" creationId="{77A6FF6B-E283-4B75-9BC6-5BDCE55D046F}"/>
          </ac:graphicFrameMkLst>
        </pc:graphicFrameChg>
        <pc:graphicFrameChg chg="add del mod modGraphic">
          <ac:chgData name="Lucie" userId="c50cff21-485a-41d1-8c19-c6f4a2f56bea" providerId="ADAL" clId="{303ED7B7-4293-4FC2-9EA2-C3586ABEA572}" dt="2026-01-21T17:34:08.809" v="192" actId="478"/>
          <ac:graphicFrameMkLst>
            <pc:docMk/>
            <pc:sldMk cId="3698108066" sldId="257"/>
            <ac:graphicFrameMk id="25" creationId="{34A3074C-DE88-47AB-BF9D-3B08842669DE}"/>
          </ac:graphicFrameMkLst>
        </pc:graphicFrameChg>
        <pc:graphicFrameChg chg="add del mod modGraphic">
          <ac:chgData name="Lucie" userId="c50cff21-485a-41d1-8c19-c6f4a2f56bea" providerId="ADAL" clId="{303ED7B7-4293-4FC2-9EA2-C3586ABEA572}" dt="2026-01-21T17:35:52.313" v="211" actId="478"/>
          <ac:graphicFrameMkLst>
            <pc:docMk/>
            <pc:sldMk cId="3698108066" sldId="257"/>
            <ac:graphicFrameMk id="28" creationId="{7CB2022D-D995-4F1D-9494-CE0F84EC6847}"/>
          </ac:graphicFrameMkLst>
        </pc:graphicFrameChg>
        <pc:graphicFrameChg chg="add del mod">
          <ac:chgData name="Lucie" userId="c50cff21-485a-41d1-8c19-c6f4a2f56bea" providerId="ADAL" clId="{303ED7B7-4293-4FC2-9EA2-C3586ABEA572}" dt="2026-01-21T17:38:01.950" v="233" actId="478"/>
          <ac:graphicFrameMkLst>
            <pc:docMk/>
            <pc:sldMk cId="3698108066" sldId="257"/>
            <ac:graphicFrameMk id="29" creationId="{D2709757-E8AB-4138-A2A5-556E6CF44509}"/>
          </ac:graphicFrameMkLst>
        </pc:graphicFrameChg>
        <pc:graphicFrameChg chg="add del mod modGraphic">
          <ac:chgData name="Lucie" userId="c50cff21-485a-41d1-8c19-c6f4a2f56bea" providerId="ADAL" clId="{303ED7B7-4293-4FC2-9EA2-C3586ABEA572}" dt="2026-01-21T17:38:44.388" v="236" actId="478"/>
          <ac:graphicFrameMkLst>
            <pc:docMk/>
            <pc:sldMk cId="3698108066" sldId="257"/>
            <ac:graphicFrameMk id="30" creationId="{0029E936-CA88-4893-987B-79CFFA667B36}"/>
          </ac:graphicFrameMkLst>
        </pc:graphicFrameChg>
        <pc:graphicFrameChg chg="add del mod">
          <ac:chgData name="Lucie" userId="c50cff21-485a-41d1-8c19-c6f4a2f56bea" providerId="ADAL" clId="{303ED7B7-4293-4FC2-9EA2-C3586ABEA572}" dt="2026-01-21T17:39:57.418" v="259" actId="478"/>
          <ac:graphicFrameMkLst>
            <pc:docMk/>
            <pc:sldMk cId="3698108066" sldId="257"/>
            <ac:graphicFrameMk id="31" creationId="{B2128A83-9962-4626-A43B-389C6E4A1819}"/>
          </ac:graphicFrameMkLst>
        </pc:graphicFrameChg>
        <pc:graphicFrameChg chg="add del mod modGraphic">
          <ac:chgData name="Lucie" userId="c50cff21-485a-41d1-8c19-c6f4a2f56bea" providerId="ADAL" clId="{303ED7B7-4293-4FC2-9EA2-C3586ABEA572}" dt="2026-01-21T17:41:32.524" v="285" actId="478"/>
          <ac:graphicFrameMkLst>
            <pc:docMk/>
            <pc:sldMk cId="3698108066" sldId="257"/>
            <ac:graphicFrameMk id="32" creationId="{1635AF31-8FEB-4E72-B558-FE8E2EA0A9AD}"/>
          </ac:graphicFrameMkLst>
        </pc:graphicFrameChg>
        <pc:picChg chg="mod">
          <ac:chgData name="Lucie" userId="c50cff21-485a-41d1-8c19-c6f4a2f56bea" providerId="ADAL" clId="{303ED7B7-4293-4FC2-9EA2-C3586ABEA572}" dt="2026-01-21T17:40:16.194" v="268" actId="1076"/>
          <ac:picMkLst>
            <pc:docMk/>
            <pc:sldMk cId="3698108066" sldId="257"/>
            <ac:picMk id="3" creationId="{9E8ACCC3-F32B-4160-8C29-3C953EF9B251}"/>
          </ac:picMkLst>
        </pc:picChg>
        <pc:picChg chg="mod">
          <ac:chgData name="Lucie" userId="c50cff21-485a-41d1-8c19-c6f4a2f56bea" providerId="ADAL" clId="{303ED7B7-4293-4FC2-9EA2-C3586ABEA572}" dt="2026-01-21T17:29:42.208" v="167" actId="1076"/>
          <ac:picMkLst>
            <pc:docMk/>
            <pc:sldMk cId="3698108066" sldId="257"/>
            <ac:picMk id="22" creationId="{188C9D4A-0B50-4137-9EA1-D8778746C279}"/>
          </ac:picMkLst>
        </pc:picChg>
      </pc:sldChg>
    </pc:docChg>
  </pc:docChgLst>
  <pc:docChgLst>
    <pc:chgData name="Lucie" userId="c50cff21-485a-41d1-8c19-c6f4a2f56bea" providerId="ADAL" clId="{3F35E89E-6ABC-4CDC-8B26-3EC7EBF32633}"/>
    <pc:docChg chg="modSld">
      <pc:chgData name="Lucie" userId="c50cff21-485a-41d1-8c19-c6f4a2f56bea" providerId="ADAL" clId="{3F35E89E-6ABC-4CDC-8B26-3EC7EBF32633}" dt="2025-09-10T13:53:55.685" v="12" actId="20577"/>
      <pc:docMkLst>
        <pc:docMk/>
      </pc:docMkLst>
      <pc:sldChg chg="modSp mod">
        <pc:chgData name="Lucie" userId="c50cff21-485a-41d1-8c19-c6f4a2f56bea" providerId="ADAL" clId="{3F35E89E-6ABC-4CDC-8B26-3EC7EBF32633}" dt="2025-09-10T13:53:55.685" v="12" actId="20577"/>
        <pc:sldMkLst>
          <pc:docMk/>
          <pc:sldMk cId="3698108066" sldId="257"/>
        </pc:sldMkLst>
        <pc:spChg chg="mod">
          <ac:chgData name="Lucie" userId="c50cff21-485a-41d1-8c19-c6f4a2f56bea" providerId="ADAL" clId="{3F35E89E-6ABC-4CDC-8B26-3EC7EBF32633}" dt="2025-09-10T13:53:55.685" v="12" actId="20577"/>
          <ac:spMkLst>
            <pc:docMk/>
            <pc:sldMk cId="3698108066" sldId="257"/>
            <ac:spMk id="17" creationId="{00000000-0000-0000-0000-000000000000}"/>
          </ac:spMkLst>
        </pc:spChg>
      </pc:sldChg>
    </pc:docChg>
  </pc:docChgLst>
  <pc:docChgLst>
    <pc:chgData name="Lucie" userId="c50cff21-485a-41d1-8c19-c6f4a2f56bea" providerId="ADAL" clId="{50B7E4F5-9DD1-4516-8E5D-9E61F70F5823}"/>
    <pc:docChg chg="custSel modSld">
      <pc:chgData name="Lucie" userId="c50cff21-485a-41d1-8c19-c6f4a2f56bea" providerId="ADAL" clId="{50B7E4F5-9DD1-4516-8E5D-9E61F70F5823}" dt="2026-01-04T18:22:25.748" v="423" actId="20577"/>
      <pc:docMkLst>
        <pc:docMk/>
      </pc:docMkLst>
      <pc:sldChg chg="modSp mod">
        <pc:chgData name="Lucie" userId="c50cff21-485a-41d1-8c19-c6f4a2f56bea" providerId="ADAL" clId="{50B7E4F5-9DD1-4516-8E5D-9E61F70F5823}" dt="2026-01-04T18:22:25.748" v="423" actId="20577"/>
        <pc:sldMkLst>
          <pc:docMk/>
          <pc:sldMk cId="3698108066" sldId="257"/>
        </pc:sldMkLst>
        <pc:spChg chg="mod">
          <ac:chgData name="Lucie" userId="c50cff21-485a-41d1-8c19-c6f4a2f56bea" providerId="ADAL" clId="{50B7E4F5-9DD1-4516-8E5D-9E61F70F5823}" dt="2026-01-04T18:15:48.966" v="243" actId="1076"/>
          <ac:spMkLst>
            <pc:docMk/>
            <pc:sldMk cId="3698108066" sldId="257"/>
            <ac:spMk id="4" creationId="{00000000-0000-0000-0000-000000000000}"/>
          </ac:spMkLst>
        </pc:spChg>
        <pc:spChg chg="mod">
          <ac:chgData name="Lucie" userId="c50cff21-485a-41d1-8c19-c6f4a2f56bea" providerId="ADAL" clId="{50B7E4F5-9DD1-4516-8E5D-9E61F70F5823}" dt="2026-01-04T18:19:45.326" v="417"/>
          <ac:spMkLst>
            <pc:docMk/>
            <pc:sldMk cId="3698108066" sldId="257"/>
            <ac:spMk id="9" creationId="{00000000-0000-0000-0000-000000000000}"/>
          </ac:spMkLst>
        </pc:spChg>
        <pc:spChg chg="mod">
          <ac:chgData name="Lucie" userId="c50cff21-485a-41d1-8c19-c6f4a2f56bea" providerId="ADAL" clId="{50B7E4F5-9DD1-4516-8E5D-9E61F70F5823}" dt="2026-01-04T18:22:25.748" v="423" actId="20577"/>
          <ac:spMkLst>
            <pc:docMk/>
            <pc:sldMk cId="3698108066" sldId="257"/>
            <ac:spMk id="10" creationId="{00000000-0000-0000-0000-000000000000}"/>
          </ac:spMkLst>
        </pc:spChg>
        <pc:spChg chg="mod">
          <ac:chgData name="Lucie" userId="c50cff21-485a-41d1-8c19-c6f4a2f56bea" providerId="ADAL" clId="{50B7E4F5-9DD1-4516-8E5D-9E61F70F5823}" dt="2026-01-04T18:11:42.493" v="18" actId="20577"/>
          <ac:spMkLst>
            <pc:docMk/>
            <pc:sldMk cId="3698108066" sldId="257"/>
            <ac:spMk id="11" creationId="{00000000-0000-0000-0000-000000000000}"/>
          </ac:spMkLst>
        </pc:spChg>
        <pc:spChg chg="mod">
          <ac:chgData name="Lucie" userId="c50cff21-485a-41d1-8c19-c6f4a2f56bea" providerId="ADAL" clId="{50B7E4F5-9DD1-4516-8E5D-9E61F70F5823}" dt="2026-01-04T18:15:44.495" v="241" actId="14100"/>
          <ac:spMkLst>
            <pc:docMk/>
            <pc:sldMk cId="3698108066" sldId="257"/>
            <ac:spMk id="16" creationId="{00000000-0000-0000-0000-000000000000}"/>
          </ac:spMkLst>
        </pc:spChg>
        <pc:spChg chg="mod">
          <ac:chgData name="Lucie" userId="c50cff21-485a-41d1-8c19-c6f4a2f56bea" providerId="ADAL" clId="{50B7E4F5-9DD1-4516-8E5D-9E61F70F5823}" dt="2026-01-04T18:15:42.051" v="240" actId="1076"/>
          <ac:spMkLst>
            <pc:docMk/>
            <pc:sldMk cId="3698108066" sldId="257"/>
            <ac:spMk id="24" creationId="{E7EBEC94-4428-4789-87B6-FD2FB3E3866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21/01/2026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21/01/2026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21/01/2026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21/01/2026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21/01/2026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21/01/2026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3386668" y="25009"/>
            <a:ext cx="3793256" cy="272381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 Writing </a:t>
            </a:r>
          </a:p>
          <a:p>
            <a:pPr algn="ctr"/>
            <a:endParaRPr lang="en-GB" sz="1100" b="1" u="sng" dirty="0">
              <a:solidFill>
                <a:schemeClr val="tx1"/>
              </a:solidFill>
              <a:effectLst/>
              <a:ea typeface="Calibri" panose="020F0502020204030204" pitchFamily="34" charset="0"/>
            </a:endParaRPr>
          </a:p>
          <a:p>
            <a:pPr algn="ctr"/>
            <a:r>
              <a:rPr lang="en-GB" sz="1100" b="0" i="0" dirty="0">
                <a:solidFill>
                  <a:schemeClr val="tx1"/>
                </a:solidFill>
                <a:effectLst/>
              </a:rPr>
              <a:t>This term, children will use a new text to develop their writing, organising ideas clearly and improving vocabulary, grammar and punctuation as they create their own pieces</a:t>
            </a:r>
          </a:p>
          <a:p>
            <a:pPr algn="ctr"/>
            <a:endParaRPr lang="en-GB" sz="1100" b="1" dirty="0">
              <a:solidFill>
                <a:schemeClr val="tx1"/>
              </a:solidFill>
            </a:endParaRPr>
          </a:p>
          <a:p>
            <a:pPr algn="ctr"/>
            <a:r>
              <a:rPr lang="en-GB" sz="1100" b="1" i="0" u="sng" dirty="0">
                <a:solidFill>
                  <a:schemeClr val="tx1"/>
                </a:solidFill>
                <a:effectLst/>
              </a:rPr>
              <a:t>Reading</a:t>
            </a:r>
          </a:p>
          <a:p>
            <a:pPr algn="ctr"/>
            <a:r>
              <a:rPr lang="en-GB" sz="1100" b="0" i="0" dirty="0">
                <a:solidFill>
                  <a:schemeClr val="tx1"/>
                </a:solidFill>
                <a:effectLst/>
              </a:rPr>
              <a:t>Children will build their comprehension by reading regularly, developing vocabulary and discussing texts with increasing confidence.</a:t>
            </a:r>
          </a:p>
          <a:p>
            <a:pPr algn="ctr"/>
            <a:endParaRPr lang="en-GB" sz="1100" b="0" i="0" u="sng" dirty="0">
              <a:solidFill>
                <a:schemeClr val="tx1"/>
              </a:solidFill>
              <a:effectLst/>
            </a:endParaRPr>
          </a:p>
          <a:p>
            <a:pPr algn="ctr"/>
            <a:r>
              <a:rPr lang="en-GB" sz="1100" b="1" u="sng" dirty="0">
                <a:solidFill>
                  <a:schemeClr val="tx1"/>
                </a:solidFill>
              </a:rPr>
              <a:t>Spe</a:t>
            </a:r>
            <a:r>
              <a:rPr lang="en-GB" sz="1050" b="1" u="sng" dirty="0">
                <a:solidFill>
                  <a:schemeClr val="tx1"/>
                </a:solidFill>
              </a:rPr>
              <a:t>lling</a:t>
            </a:r>
          </a:p>
          <a:p>
            <a:pPr algn="ctr"/>
            <a:r>
              <a:rPr lang="en-GB" sz="1050" b="0" i="0" dirty="0">
                <a:solidFill>
                  <a:schemeClr val="tx1"/>
                </a:solidFill>
                <a:effectLst/>
              </a:rPr>
              <a:t>Children will learn and practise key spelling patterns, including tricky word beginnings and common suffixes, to help them spell more confidently and accurately.</a:t>
            </a:r>
          </a:p>
          <a:p>
            <a:pPr algn="ctr"/>
            <a:endParaRPr lang="en-GB" sz="1100" b="1" u="sng" dirty="0">
              <a:solidFill>
                <a:schemeClr val="tx1"/>
              </a:solidFill>
            </a:endParaRPr>
          </a:p>
          <a:p>
            <a:pPr algn="ctr"/>
            <a:endParaRPr lang="en-GB" sz="1100" b="0" i="0" u="sng" dirty="0">
              <a:solidFill>
                <a:schemeClr val="tx1"/>
              </a:solidFill>
              <a:effectLst/>
            </a:endParaRPr>
          </a:p>
          <a:p>
            <a:pPr algn="ctr"/>
            <a:endParaRPr lang="en-GB" sz="1100" b="0" i="0" u="sng" dirty="0">
              <a:solidFill>
                <a:schemeClr val="tx1"/>
              </a:solidFill>
              <a:effectLst/>
            </a:endParaRPr>
          </a:p>
          <a:p>
            <a:pPr algn="ctr"/>
            <a:endParaRPr lang="en-GB" sz="1200" b="1" u="sng" dirty="0">
              <a:solidFill>
                <a:schemeClr val="tx1"/>
              </a:solidFill>
              <a:effectLst/>
              <a:latin typeface="Calibri" panose="020F0502020204030204" pitchFamily="34" charset="0"/>
              <a:ea typeface="Calibri" panose="020F0502020204030204" pitchFamily="34" charset="0"/>
            </a:endParaRPr>
          </a:p>
          <a:p>
            <a:pPr algn="ctr"/>
            <a:endParaRPr lang="en-GB" sz="900" u="sng" dirty="0">
              <a:solidFill>
                <a:schemeClr val="tx1"/>
              </a:solidFill>
              <a:effectLst/>
              <a:latin typeface="Calibri" panose="020F0502020204030204" pitchFamily="34" charset="0"/>
              <a:ea typeface="Calibri" panose="020F0502020204030204" pitchFamily="34" charset="0"/>
            </a:endParaRPr>
          </a:p>
          <a:p>
            <a:endParaRPr lang="en-US"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900" dirty="0">
                <a:solidFill>
                  <a:schemeClr val="tx1"/>
                </a:solidFill>
                <a:latin typeface="Calibri" panose="020F0502020204030204" pitchFamily="34" charset="0"/>
                <a:ea typeface="Calibri" panose="020F0502020204030204" pitchFamily="34" charset="0"/>
              </a:rPr>
              <a:t> </a:t>
            </a:r>
          </a:p>
        </p:txBody>
      </p:sp>
      <p:sp>
        <p:nvSpPr>
          <p:cNvPr id="6" name="Rounded Rectangle 5"/>
          <p:cNvSpPr/>
          <p:nvPr/>
        </p:nvSpPr>
        <p:spPr>
          <a:xfrm>
            <a:off x="9090" y="5848306"/>
            <a:ext cx="3377578" cy="119868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 Design and Technology</a:t>
            </a:r>
          </a:p>
          <a:p>
            <a:pPr algn="ctr"/>
            <a:r>
              <a:rPr lang="en-GB" sz="1100" b="0" i="0" dirty="0">
                <a:solidFill>
                  <a:schemeClr val="tx1"/>
                </a:solidFill>
                <a:effectLst/>
              </a:rPr>
              <a:t>in Design &amp; Technology they will create their own moving storybooks using simple mechanisms.</a:t>
            </a:r>
          </a:p>
          <a:p>
            <a:pPr algn="ctr"/>
            <a:endParaRPr lang="en-GB" sz="1200" b="1" dirty="0">
              <a:solidFill>
                <a:schemeClr val="tx1"/>
              </a:solidFill>
            </a:endParaRPr>
          </a:p>
        </p:txBody>
      </p:sp>
      <p:sp>
        <p:nvSpPr>
          <p:cNvPr id="7" name="Rounded Rectangle 6"/>
          <p:cNvSpPr/>
          <p:nvPr/>
        </p:nvSpPr>
        <p:spPr>
          <a:xfrm>
            <a:off x="0" y="3415305"/>
            <a:ext cx="3386669" cy="130967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Music</a:t>
            </a:r>
          </a:p>
          <a:p>
            <a:pPr algn="ctr"/>
            <a:r>
              <a:rPr lang="en-GB" sz="1100" b="1" dirty="0">
                <a:solidFill>
                  <a:schemeClr val="tx1"/>
                </a:solidFill>
              </a:rPr>
              <a:t> </a:t>
            </a:r>
            <a:r>
              <a:rPr lang="en-GB" sz="1100" b="0" i="0" dirty="0">
                <a:solidFill>
                  <a:schemeClr val="tx1"/>
                </a:solidFill>
                <a:effectLst/>
              </a:rPr>
              <a:t>Children will develop their musical skills through small‑group violin sessions taking place throughout the year, and will also learn to sing, perform and respond to </a:t>
            </a:r>
            <a:r>
              <a:rPr lang="en-GB" sz="1100" b="0" i="1" dirty="0">
                <a:solidFill>
                  <a:schemeClr val="tx1"/>
                </a:solidFill>
                <a:effectLst/>
              </a:rPr>
              <a:t>Lean on Me</a:t>
            </a:r>
            <a:r>
              <a:rPr lang="en-GB" sz="1100" b="0" i="0" dirty="0">
                <a:solidFill>
                  <a:schemeClr val="tx1"/>
                </a:solidFill>
                <a:effectLst/>
              </a:rPr>
              <a:t> using the Charanga music programme</a:t>
            </a:r>
          </a:p>
          <a:p>
            <a:pPr algn="ctr"/>
            <a:endParaRPr lang="en-GB" sz="1200" b="1" dirty="0">
              <a:solidFill>
                <a:schemeClr val="tx1"/>
              </a:solidFill>
            </a:endParaRPr>
          </a:p>
          <a:p>
            <a:endParaRPr lang="en-GB" sz="1000" dirty="0">
              <a:solidFill>
                <a:schemeClr val="tx1"/>
              </a:solidFill>
            </a:endParaRPr>
          </a:p>
        </p:txBody>
      </p:sp>
      <p:sp>
        <p:nvSpPr>
          <p:cNvPr id="8" name="Rounded Rectangle 7"/>
          <p:cNvSpPr/>
          <p:nvPr/>
        </p:nvSpPr>
        <p:spPr>
          <a:xfrm>
            <a:off x="-1" y="4762012"/>
            <a:ext cx="3386669" cy="108770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pPr fontAlgn="t"/>
            <a:r>
              <a:rPr lang="en-GB" sz="1100" b="0" i="0" dirty="0">
                <a:solidFill>
                  <a:schemeClr val="tx1"/>
                </a:solidFill>
                <a:effectLst/>
              </a:rPr>
              <a:t>Children will learn how to stay safe online, explore programming by creating simple sequences of sounds, and develop their digital creativity by making their own stop‑frame animations.</a:t>
            </a:r>
          </a:p>
        </p:txBody>
      </p:sp>
      <p:sp>
        <p:nvSpPr>
          <p:cNvPr id="9" name="Rounded Rectangle 8"/>
          <p:cNvSpPr/>
          <p:nvPr/>
        </p:nvSpPr>
        <p:spPr>
          <a:xfrm>
            <a:off x="0" y="0"/>
            <a:ext cx="3386669" cy="33782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Science</a:t>
            </a:r>
          </a:p>
          <a:p>
            <a:r>
              <a:rPr lang="en-GB" sz="1100" b="1" u="sng" dirty="0">
                <a:solidFill>
                  <a:schemeClr val="tx1"/>
                </a:solidFill>
              </a:rPr>
              <a:t>Rocks</a:t>
            </a:r>
          </a:p>
          <a:p>
            <a:r>
              <a:rPr lang="en-GB" sz="1100" b="0" i="0" dirty="0">
                <a:solidFill>
                  <a:schemeClr val="tx1"/>
                </a:solidFill>
                <a:effectLst/>
              </a:rPr>
              <a:t>Children will explore how different types of rocks (igneous, sedimentary and metamorphic) are formed, learn about their properties and suitability for different uses, investigate how rocks weather over time, discover how fossils are created, and compare different types of soil.</a:t>
            </a:r>
          </a:p>
          <a:p>
            <a:pPr marL="171450" indent="-171450">
              <a:buFont typeface="Arial" panose="020B0604020202020204" pitchFamily="34" charset="0"/>
              <a:buChar char="•"/>
            </a:pPr>
            <a:endParaRPr lang="en-GB" sz="1200" b="1" dirty="0">
              <a:solidFill>
                <a:schemeClr val="tx1"/>
              </a:solidFill>
            </a:endParaRPr>
          </a:p>
          <a:p>
            <a:r>
              <a:rPr lang="en-GB" sz="1100" b="1" u="sng" dirty="0">
                <a:solidFill>
                  <a:schemeClr val="tx1"/>
                </a:solidFill>
              </a:rPr>
              <a:t>Forces and Magnets </a:t>
            </a:r>
            <a:endParaRPr lang="en-GB" sz="1100" b="1" dirty="0">
              <a:solidFill>
                <a:schemeClr val="tx1"/>
              </a:solidFill>
            </a:endParaRPr>
          </a:p>
          <a:p>
            <a:endParaRPr lang="en-GB" sz="1100" b="1" dirty="0">
              <a:solidFill>
                <a:schemeClr val="tx1"/>
              </a:solidFill>
            </a:endParaRPr>
          </a:p>
          <a:p>
            <a:r>
              <a:rPr lang="en-GB" sz="1100" b="0" i="0" dirty="0">
                <a:solidFill>
                  <a:schemeClr val="tx1"/>
                </a:solidFill>
                <a:effectLst/>
              </a:rPr>
              <a:t>Children will learn that some forces need two objects to touch, explore how different surfaces affect the movement of a toy car, and investigate how magnets can attract certain materials from a distance.</a:t>
            </a:r>
            <a:endParaRPr lang="en-GB" sz="1200" b="1" dirty="0">
              <a:solidFill>
                <a:schemeClr val="tx1"/>
              </a:solidFill>
            </a:endParaRPr>
          </a:p>
          <a:p>
            <a:pPr marL="171450" indent="-171450">
              <a:buFont typeface="Arial" panose="020B0604020202020204" pitchFamily="34" charset="0"/>
              <a:buChar char="•"/>
            </a:pPr>
            <a:endParaRPr lang="en-GB" sz="1200" b="1" dirty="0">
              <a:solidFill>
                <a:schemeClr val="tx1"/>
              </a:solidFill>
            </a:endParaRPr>
          </a:p>
          <a:p>
            <a:pPr marL="171450" indent="-171450">
              <a:buFont typeface="Arial" panose="020B0604020202020204" pitchFamily="34" charset="0"/>
              <a:buChar char="•"/>
            </a:pPr>
            <a:endParaRPr lang="en-GB" sz="1200" b="1" dirty="0">
              <a:solidFill>
                <a:schemeClr val="tx1"/>
              </a:solidFill>
            </a:endParaRPr>
          </a:p>
          <a:p>
            <a:endParaRPr lang="en-GB" sz="1764" b="1" dirty="0">
              <a:solidFill>
                <a:schemeClr val="tx1"/>
              </a:solidFill>
            </a:endParaRPr>
          </a:p>
        </p:txBody>
      </p:sp>
      <p:sp>
        <p:nvSpPr>
          <p:cNvPr id="10" name="Rounded Rectangle 9"/>
          <p:cNvSpPr/>
          <p:nvPr/>
        </p:nvSpPr>
        <p:spPr>
          <a:xfrm>
            <a:off x="3400932" y="2739444"/>
            <a:ext cx="3826780" cy="167328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  - Term: 3 </a:t>
            </a:r>
          </a:p>
          <a:p>
            <a:pPr algn="ctr"/>
            <a:r>
              <a:rPr lang="en-GB" sz="2000" b="1" dirty="0">
                <a:solidFill>
                  <a:schemeClr val="tx1"/>
                </a:solidFill>
              </a:rPr>
              <a:t>Curriculum map</a:t>
            </a: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7194188" y="4727891"/>
            <a:ext cx="3497625" cy="2319104"/>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History</a:t>
            </a:r>
          </a:p>
          <a:p>
            <a:pPr algn="ctr"/>
            <a:endParaRPr lang="en-GB" sz="1100" b="1" dirty="0">
              <a:solidFill>
                <a:schemeClr val="tx1"/>
              </a:solidFill>
            </a:endParaRPr>
          </a:p>
          <a:p>
            <a:pPr fontAlgn="t"/>
            <a:r>
              <a:rPr lang="en-GB" sz="1100" b="0" i="0" dirty="0">
                <a:solidFill>
                  <a:schemeClr val="tx1"/>
                </a:solidFill>
                <a:effectLst/>
              </a:rPr>
              <a:t>In History, children will take a closer look at life during the Bronze Age and Iron Age. They will learn how early people developed new methods for making tools and weapons, how settlements changed over time, and what daily life looked like in these communities. Children will explore how homes were built, how people farmed, traded and crafted objects, and how important cultural traditions—such as monument building, metalworking and tribal leadership—shaped life in Britain during these periods.</a:t>
            </a:r>
          </a:p>
        </p:txBody>
      </p:sp>
      <p:sp>
        <p:nvSpPr>
          <p:cNvPr id="12" name="Rounded Rectangle 11"/>
          <p:cNvSpPr/>
          <p:nvPr/>
        </p:nvSpPr>
        <p:spPr>
          <a:xfrm>
            <a:off x="3386668" y="4451139"/>
            <a:ext cx="3807520" cy="130967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Religious Education (RE)</a:t>
            </a:r>
          </a:p>
          <a:p>
            <a:r>
              <a:rPr lang="en-GB" sz="1100" b="0" i="0" dirty="0">
                <a:solidFill>
                  <a:schemeClr val="tx1"/>
                </a:solidFill>
                <a:effectLst/>
              </a:rPr>
              <a:t>Children will explore stories from the Bible that describe Jesus healing people and discuss different ideas about whether these were miracles or could have other explanations. They will also learn why Christians believe Good Friday is important and what makes it a significant day in the Easter story.</a:t>
            </a:r>
          </a:p>
          <a:p>
            <a:endParaRPr lang="en-GB" sz="1000" dirty="0">
              <a:solidFill>
                <a:schemeClr val="tx1"/>
              </a:solidFill>
            </a:endParaRPr>
          </a:p>
        </p:txBody>
      </p:sp>
      <p:sp>
        <p:nvSpPr>
          <p:cNvPr id="16" name="Rounded Rectangle 15"/>
          <p:cNvSpPr/>
          <p:nvPr/>
        </p:nvSpPr>
        <p:spPr>
          <a:xfrm>
            <a:off x="7194188" y="-1"/>
            <a:ext cx="3497624" cy="340330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a:t>
            </a:r>
          </a:p>
          <a:p>
            <a:pPr marL="171450" indent="-171450">
              <a:buFont typeface="Arial" panose="020B0604020202020204" pitchFamily="34" charset="0"/>
              <a:buChar char="•"/>
            </a:pPr>
            <a:endParaRPr lang="en-GB" sz="1100" b="1" dirty="0">
              <a:solidFill>
                <a:schemeClr val="tx1"/>
              </a:solidFill>
            </a:endParaRPr>
          </a:p>
          <a:p>
            <a:r>
              <a:rPr lang="en-GB" sz="1100" b="0" i="0" dirty="0">
                <a:solidFill>
                  <a:schemeClr val="tx1"/>
                </a:solidFill>
                <a:effectLst/>
              </a:rPr>
              <a:t>This term, children will build confidence with multiplication and division by using practical methods, visual models and number facts to help them understand how numbers can be grouped, shared and scaled. They will develop their understanding of fractions by exploring unit and non‑unit fractions, comparing and ordering them, recognising equivalent fractions and using number lines and bar models to represent them. As part of their measurement work, children will learn to measure accurately using metres, centimetres and millimetres, compare and convert lengths, and calculate perimeter. They will also work practically with mass and capacity, learning how to measure, compare and read scales so they can solve real‑life problems with increasing independence.</a:t>
            </a:r>
          </a:p>
          <a:p>
            <a:endParaRPr lang="en-GB" sz="1000"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marL="171450" indent="-171450">
              <a:buFont typeface="Arial" panose="020B0604020202020204" pitchFamily="34" charset="0"/>
              <a:buChar char="•"/>
            </a:pPr>
            <a:endParaRPr lang="en-GB" sz="1200" b="1" dirty="0">
              <a:solidFill>
                <a:schemeClr val="tx1"/>
              </a:solidFill>
            </a:endParaRPr>
          </a:p>
          <a:p>
            <a:endParaRPr lang="en-GB" sz="1764" b="1" dirty="0">
              <a:solidFill>
                <a:schemeClr val="tx1"/>
              </a:solidFill>
            </a:endParaRPr>
          </a:p>
        </p:txBody>
      </p:sp>
      <p:sp>
        <p:nvSpPr>
          <p:cNvPr id="17" name="Rounded Rectangle 16"/>
          <p:cNvSpPr/>
          <p:nvPr/>
        </p:nvSpPr>
        <p:spPr>
          <a:xfrm>
            <a:off x="3386669" y="5737316"/>
            <a:ext cx="3807520" cy="130967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p>
          <a:p>
            <a:pPr algn="ctr"/>
            <a:endParaRPr lang="en-GB" sz="1100" b="1" dirty="0">
              <a:solidFill>
                <a:schemeClr val="tx1"/>
              </a:solidFill>
            </a:endParaRPr>
          </a:p>
          <a:p>
            <a:pPr algn="ctr"/>
            <a:r>
              <a:rPr lang="en-GB" sz="1100" b="0" i="0" dirty="0">
                <a:solidFill>
                  <a:schemeClr val="tx1"/>
                </a:solidFill>
                <a:effectLst/>
              </a:rPr>
              <a:t>Children will develop their movement and performance skills through dance as they prepare for the NSSPEA Dance Festival, and will build strength, balance and control through a range of gymnastics activities</a:t>
            </a:r>
          </a:p>
          <a:p>
            <a:pPr algn="ctr"/>
            <a:endParaRPr lang="en-GB" sz="1200" b="1" dirty="0">
              <a:solidFill>
                <a:schemeClr val="tx1"/>
              </a:solidFill>
            </a:endParaRPr>
          </a:p>
          <a:p>
            <a:endParaRPr lang="en-GB" sz="1000" dirty="0">
              <a:solidFill>
                <a:schemeClr val="tx1"/>
              </a:solidFill>
            </a:endParaRPr>
          </a:p>
        </p:txBody>
      </p:sp>
      <p:sp>
        <p:nvSpPr>
          <p:cNvPr id="18" name="Rounded Rectangle 17"/>
          <p:cNvSpPr/>
          <p:nvPr/>
        </p:nvSpPr>
        <p:spPr>
          <a:xfrm>
            <a:off x="-6498" y="7060703"/>
            <a:ext cx="10689221" cy="47396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French</a:t>
            </a:r>
          </a:p>
          <a:p>
            <a:r>
              <a:rPr lang="en-GB" sz="1100" b="0" i="0" dirty="0">
                <a:solidFill>
                  <a:schemeClr val="tx1"/>
                </a:solidFill>
                <a:effectLst/>
              </a:rPr>
              <a:t>Children will learn to ask how words are spelt in French, say the alphabet, follow simple classroom instructions, and identify the UK and France on a map.</a:t>
            </a:r>
          </a:p>
          <a:p>
            <a:endParaRPr lang="en-GB" sz="1764" b="1" dirty="0">
              <a:solidFill>
                <a:schemeClr val="tx1"/>
              </a:solidFill>
            </a:endParaRP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60942" y="3894712"/>
            <a:ext cx="3490148" cy="456573"/>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9436" y="2848673"/>
            <a:ext cx="531747" cy="596401"/>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7194189" y="3428006"/>
            <a:ext cx="3497624" cy="1334006"/>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Personal, Social and Health Education (PHSE)</a:t>
            </a:r>
          </a:p>
          <a:p>
            <a:pPr algn="ctr"/>
            <a:endParaRPr lang="en-GB" sz="1100" b="1" u="sng" dirty="0">
              <a:solidFill>
                <a:schemeClr val="tx1"/>
              </a:solidFill>
            </a:endParaRPr>
          </a:p>
          <a:p>
            <a:pPr fontAlgn="t"/>
            <a:r>
              <a:rPr lang="en-GB" sz="1100" b="0" i="0" dirty="0">
                <a:solidFill>
                  <a:schemeClr val="tx1"/>
                </a:solidFill>
                <a:effectLst/>
                <a:latin typeface="Segoe UI" panose="020B0502040204020203" pitchFamily="34" charset="0"/>
              </a:rPr>
              <a:t>Children will learn about people who have overcome challenges, think about their own ambitions, recognise obstacles they may face, and explore positive ways to approach new challenges with confidence.</a:t>
            </a:r>
          </a:p>
          <a:p>
            <a:endParaRPr lang="en-GB" sz="1764" b="1" dirty="0">
              <a:solidFill>
                <a:schemeClr val="tx1"/>
              </a:solidFill>
            </a:endParaRP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1472</TotalTime>
  <Words>677</Words>
  <Application>Microsoft Office PowerPoint</Application>
  <PresentationFormat>Custom</PresentationFormat>
  <Paragraphs>52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Segoe UI</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46</cp:revision>
  <cp:lastPrinted>2022-10-25T12:51:30Z</cp:lastPrinted>
  <dcterms:created xsi:type="dcterms:W3CDTF">2022-10-20T15:18:26Z</dcterms:created>
  <dcterms:modified xsi:type="dcterms:W3CDTF">2026-01-21T17:56:38Z</dcterms:modified>
</cp:coreProperties>
</file>