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0" autoAdjust="0"/>
    <p:restoredTop sz="94660"/>
  </p:normalViewPr>
  <p:slideViewPr>
    <p:cSldViewPr snapToGrid="0">
      <p:cViewPr varScale="1">
        <p:scale>
          <a:sx n="60" d="100"/>
          <a:sy n="60" d="100"/>
        </p:scale>
        <p:origin x="111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E2C0798E-058B-4B3C-B1DF-297B7E9797E6}"/>
    <pc:docChg chg="undo custSel modSld">
      <pc:chgData name="Lucie" userId="c50cff21-485a-41d1-8c19-c6f4a2f56bea" providerId="ADAL" clId="{E2C0798E-058B-4B3C-B1DF-297B7E9797E6}" dt="2026-09-09T13:45:22.485" v="611" actId="478"/>
      <pc:docMkLst>
        <pc:docMk/>
      </pc:docMkLst>
      <pc:sldChg chg="addSp delSp modSp mod">
        <pc:chgData name="Lucie" userId="c50cff21-485a-41d1-8c19-c6f4a2f56bea" providerId="ADAL" clId="{E2C0798E-058B-4B3C-B1DF-297B7E9797E6}" dt="2026-09-09T13:45:22.485" v="611" actId="478"/>
        <pc:sldMkLst>
          <pc:docMk/>
          <pc:sldMk cId="3698108066" sldId="257"/>
        </pc:sldMkLst>
        <pc:spChg chg="mod">
          <ac:chgData name="Lucie" userId="c50cff21-485a-41d1-8c19-c6f4a2f56bea" providerId="ADAL" clId="{E2C0798E-058B-4B3C-B1DF-297B7E9797E6}" dt="2026-09-09T13:45:16.907" v="610" actId="20577"/>
          <ac:spMkLst>
            <pc:docMk/>
            <pc:sldMk cId="3698108066" sldId="257"/>
            <ac:spMk id="12" creationId="{00000000-0000-0000-0000-000000000000}"/>
          </ac:spMkLst>
        </pc:spChg>
        <pc:graphicFrameChg chg="add del mod">
          <ac:chgData name="Lucie" userId="c50cff21-485a-41d1-8c19-c6f4a2f56bea" providerId="ADAL" clId="{E2C0798E-058B-4B3C-B1DF-297B7E9797E6}" dt="2026-09-09T13:45:22.485" v="611" actId="478"/>
          <ac:graphicFrameMkLst>
            <pc:docMk/>
            <pc:sldMk cId="3698108066" sldId="257"/>
            <ac:graphicFrameMk id="2" creationId="{8FA08420-BC44-48B2-B9AB-7CC1B34B6A9D}"/>
          </ac:graphicFrameMkLst>
        </pc:graphicFrameChg>
        <pc:graphicFrameChg chg="add del mod">
          <ac:chgData name="Lucie" userId="c50cff21-485a-41d1-8c19-c6f4a2f56bea" providerId="ADAL" clId="{E2C0798E-058B-4B3C-B1DF-297B7E9797E6}" dt="2026-09-09T13:37:54.311" v="256" actId="478"/>
          <ac:graphicFrameMkLst>
            <pc:docMk/>
            <pc:sldMk cId="3698108066" sldId="257"/>
            <ac:graphicFrameMk id="2" creationId="{BB8BA95E-1D9F-4712-9029-E228DFEFF49B}"/>
          </ac:graphicFrameMkLst>
        </pc:graphicFrameChg>
      </pc:sldChg>
    </pc:docChg>
  </pc:docChgLst>
  <pc:docChgLst>
    <pc:chgData name="Lucie" userId="c50cff21-485a-41d1-8c19-c6f4a2f56bea" providerId="ADAL" clId="{0BF5B5FD-A9E2-4A72-A48C-E4BD5A4300CA}"/>
    <pc:docChg chg="undo custSel modSld">
      <pc:chgData name="Lucie" userId="c50cff21-485a-41d1-8c19-c6f4a2f56bea" providerId="ADAL" clId="{0BF5B5FD-A9E2-4A72-A48C-E4BD5A4300CA}" dt="2026-01-21T17:18:40.095" v="397" actId="478"/>
      <pc:docMkLst>
        <pc:docMk/>
      </pc:docMkLst>
      <pc:sldChg chg="addSp delSp modSp mod">
        <pc:chgData name="Lucie" userId="c50cff21-485a-41d1-8c19-c6f4a2f56bea" providerId="ADAL" clId="{0BF5B5FD-A9E2-4A72-A48C-E4BD5A4300CA}" dt="2026-01-21T17:18:40.095" v="397" actId="478"/>
        <pc:sldMkLst>
          <pc:docMk/>
          <pc:sldMk cId="3698108066" sldId="257"/>
        </pc:sldMkLst>
        <pc:spChg chg="mod">
          <ac:chgData name="Lucie" userId="c50cff21-485a-41d1-8c19-c6f4a2f56bea" providerId="ADAL" clId="{0BF5B5FD-A9E2-4A72-A48C-E4BD5A4300CA}" dt="2026-01-21T16:57:54.661" v="215" actId="14100"/>
          <ac:spMkLst>
            <pc:docMk/>
            <pc:sldMk cId="3698108066" sldId="257"/>
            <ac:spMk id="4" creationId="{00000000-0000-0000-0000-000000000000}"/>
          </ac:spMkLst>
        </pc:spChg>
        <pc:spChg chg="mod">
          <ac:chgData name="Lucie" userId="c50cff21-485a-41d1-8c19-c6f4a2f56bea" providerId="ADAL" clId="{0BF5B5FD-A9E2-4A72-A48C-E4BD5A4300CA}" dt="2026-01-21T17:06:01.049" v="339" actId="2711"/>
          <ac:spMkLst>
            <pc:docMk/>
            <pc:sldMk cId="3698108066" sldId="257"/>
            <ac:spMk id="6" creationId="{00000000-0000-0000-0000-000000000000}"/>
          </ac:spMkLst>
        </pc:spChg>
        <pc:spChg chg="mod">
          <ac:chgData name="Lucie" userId="c50cff21-485a-41d1-8c19-c6f4a2f56bea" providerId="ADAL" clId="{0BF5B5FD-A9E2-4A72-A48C-E4BD5A4300CA}" dt="2026-01-21T16:58:04.525" v="217" actId="14100"/>
          <ac:spMkLst>
            <pc:docMk/>
            <pc:sldMk cId="3698108066" sldId="257"/>
            <ac:spMk id="7" creationId="{00000000-0000-0000-0000-000000000000}"/>
          </ac:spMkLst>
        </pc:spChg>
        <pc:spChg chg="mod">
          <ac:chgData name="Lucie" userId="c50cff21-485a-41d1-8c19-c6f4a2f56bea" providerId="ADAL" clId="{0BF5B5FD-A9E2-4A72-A48C-E4BD5A4300CA}" dt="2026-01-21T16:59:13.931" v="284" actId="14100"/>
          <ac:spMkLst>
            <pc:docMk/>
            <pc:sldMk cId="3698108066" sldId="257"/>
            <ac:spMk id="8" creationId="{00000000-0000-0000-0000-000000000000}"/>
          </ac:spMkLst>
        </pc:spChg>
        <pc:spChg chg="mod">
          <ac:chgData name="Lucie" userId="c50cff21-485a-41d1-8c19-c6f4a2f56bea" providerId="ADAL" clId="{0BF5B5FD-A9E2-4A72-A48C-E4BD5A4300CA}" dt="2026-01-21T17:00:01.094" v="293" actId="14100"/>
          <ac:spMkLst>
            <pc:docMk/>
            <pc:sldMk cId="3698108066" sldId="257"/>
            <ac:spMk id="9" creationId="{00000000-0000-0000-0000-000000000000}"/>
          </ac:spMkLst>
        </pc:spChg>
        <pc:spChg chg="mod">
          <ac:chgData name="Lucie" userId="c50cff21-485a-41d1-8c19-c6f4a2f56bea" providerId="ADAL" clId="{0BF5B5FD-A9E2-4A72-A48C-E4BD5A4300CA}" dt="2026-01-21T17:10:06.836" v="381" actId="20577"/>
          <ac:spMkLst>
            <pc:docMk/>
            <pc:sldMk cId="3698108066" sldId="257"/>
            <ac:spMk id="10" creationId="{00000000-0000-0000-0000-000000000000}"/>
          </ac:spMkLst>
        </pc:spChg>
        <pc:spChg chg="mod">
          <ac:chgData name="Lucie" userId="c50cff21-485a-41d1-8c19-c6f4a2f56bea" providerId="ADAL" clId="{0BF5B5FD-A9E2-4A72-A48C-E4BD5A4300CA}" dt="2026-01-21T17:09:35.834" v="366" actId="14100"/>
          <ac:spMkLst>
            <pc:docMk/>
            <pc:sldMk cId="3698108066" sldId="257"/>
            <ac:spMk id="11" creationId="{00000000-0000-0000-0000-000000000000}"/>
          </ac:spMkLst>
        </pc:spChg>
        <pc:spChg chg="mod">
          <ac:chgData name="Lucie" userId="c50cff21-485a-41d1-8c19-c6f4a2f56bea" providerId="ADAL" clId="{0BF5B5FD-A9E2-4A72-A48C-E4BD5A4300CA}" dt="2026-01-21T17:09:50.636" v="374" actId="14100"/>
          <ac:spMkLst>
            <pc:docMk/>
            <pc:sldMk cId="3698108066" sldId="257"/>
            <ac:spMk id="12" creationId="{00000000-0000-0000-0000-000000000000}"/>
          </ac:spMkLst>
        </pc:spChg>
        <pc:spChg chg="mod">
          <ac:chgData name="Lucie" userId="c50cff21-485a-41d1-8c19-c6f4a2f56bea" providerId="ADAL" clId="{0BF5B5FD-A9E2-4A72-A48C-E4BD5A4300CA}" dt="2026-01-21T17:04:14.345" v="324" actId="14100"/>
          <ac:spMkLst>
            <pc:docMk/>
            <pc:sldMk cId="3698108066" sldId="257"/>
            <ac:spMk id="16" creationId="{00000000-0000-0000-0000-000000000000}"/>
          </ac:spMkLst>
        </pc:spChg>
        <pc:spChg chg="mod">
          <ac:chgData name="Lucie" userId="c50cff21-485a-41d1-8c19-c6f4a2f56bea" providerId="ADAL" clId="{0BF5B5FD-A9E2-4A72-A48C-E4BD5A4300CA}" dt="2026-01-21T17:18:35.755" v="396" actId="115"/>
          <ac:spMkLst>
            <pc:docMk/>
            <pc:sldMk cId="3698108066" sldId="257"/>
            <ac:spMk id="17" creationId="{00000000-0000-0000-0000-000000000000}"/>
          </ac:spMkLst>
        </pc:spChg>
        <pc:spChg chg="mod">
          <ac:chgData name="Lucie" userId="c50cff21-485a-41d1-8c19-c6f4a2f56bea" providerId="ADAL" clId="{0BF5B5FD-A9E2-4A72-A48C-E4BD5A4300CA}" dt="2026-01-21T16:59:30.496" v="288" actId="115"/>
          <ac:spMkLst>
            <pc:docMk/>
            <pc:sldMk cId="3698108066" sldId="257"/>
            <ac:spMk id="18" creationId="{00000000-0000-0000-0000-000000000000}"/>
          </ac:spMkLst>
        </pc:spChg>
        <pc:spChg chg="mod">
          <ac:chgData name="Lucie" userId="c50cff21-485a-41d1-8c19-c6f4a2f56bea" providerId="ADAL" clId="{0BF5B5FD-A9E2-4A72-A48C-E4BD5A4300CA}" dt="2026-01-21T17:09:57.639" v="378" actId="1037"/>
          <ac:spMkLst>
            <pc:docMk/>
            <pc:sldMk cId="3698108066" sldId="257"/>
            <ac:spMk id="24" creationId="{E7EBEC94-4428-4789-87B6-FD2FB3E3866A}"/>
          </ac:spMkLst>
        </pc:spChg>
        <pc:graphicFrameChg chg="add del mod">
          <ac:chgData name="Lucie" userId="c50cff21-485a-41d1-8c19-c6f4a2f56bea" providerId="ADAL" clId="{0BF5B5FD-A9E2-4A72-A48C-E4BD5A4300CA}" dt="2026-01-21T16:42:29.639" v="5" actId="478"/>
          <ac:graphicFrameMkLst>
            <pc:docMk/>
            <pc:sldMk cId="3698108066" sldId="257"/>
            <ac:graphicFrameMk id="2" creationId="{CE40DDD4-ED38-4DD8-8B60-D3614409FED1}"/>
          </ac:graphicFrameMkLst>
        </pc:graphicFrameChg>
        <pc:graphicFrameChg chg="del">
          <ac:chgData name="Lucie" userId="c50cff21-485a-41d1-8c19-c6f4a2f56bea" providerId="ADAL" clId="{0BF5B5FD-A9E2-4A72-A48C-E4BD5A4300CA}" dt="2026-01-21T16:56:49.617" v="204" actId="478"/>
          <ac:graphicFrameMkLst>
            <pc:docMk/>
            <pc:sldMk cId="3698108066" sldId="257"/>
            <ac:graphicFrameMk id="5" creationId="{578D8364-B53A-4BC0-8F42-50D95C59332B}"/>
          </ac:graphicFrameMkLst>
        </pc:graphicFrameChg>
        <pc:graphicFrameChg chg="add del mod">
          <ac:chgData name="Lucie" userId="c50cff21-485a-41d1-8c19-c6f4a2f56bea" providerId="ADAL" clId="{0BF5B5FD-A9E2-4A72-A48C-E4BD5A4300CA}" dt="2026-01-21T16:44:25.336" v="32" actId="478"/>
          <ac:graphicFrameMkLst>
            <pc:docMk/>
            <pc:sldMk cId="3698108066" sldId="257"/>
            <ac:graphicFrameMk id="13" creationId="{B340A214-10D8-45D3-89B7-F400E988E4F0}"/>
          </ac:graphicFrameMkLst>
        </pc:graphicFrameChg>
        <pc:graphicFrameChg chg="add del mod">
          <ac:chgData name="Lucie" userId="c50cff21-485a-41d1-8c19-c6f4a2f56bea" providerId="ADAL" clId="{0BF5B5FD-A9E2-4A72-A48C-E4BD5A4300CA}" dt="2026-01-21T16:45:51.680" v="38" actId="478"/>
          <ac:graphicFrameMkLst>
            <pc:docMk/>
            <pc:sldMk cId="3698108066" sldId="257"/>
            <ac:graphicFrameMk id="14" creationId="{D9FE396C-C8AB-4959-950E-D2A3A5E18558}"/>
          </ac:graphicFrameMkLst>
        </pc:graphicFrameChg>
        <pc:graphicFrameChg chg="add del mod modGraphic">
          <ac:chgData name="Lucie" userId="c50cff21-485a-41d1-8c19-c6f4a2f56bea" providerId="ADAL" clId="{0BF5B5FD-A9E2-4A72-A48C-E4BD5A4300CA}" dt="2026-01-21T16:49:05.613" v="74" actId="478"/>
          <ac:graphicFrameMkLst>
            <pc:docMk/>
            <pc:sldMk cId="3698108066" sldId="257"/>
            <ac:graphicFrameMk id="15" creationId="{120F27D0-D3DA-47A0-94E7-C0325DE45486}"/>
          </ac:graphicFrameMkLst>
        </pc:graphicFrameChg>
        <pc:graphicFrameChg chg="add del mod modGraphic">
          <ac:chgData name="Lucie" userId="c50cff21-485a-41d1-8c19-c6f4a2f56bea" providerId="ADAL" clId="{0BF5B5FD-A9E2-4A72-A48C-E4BD5A4300CA}" dt="2026-01-21T16:50:14.791" v="81" actId="478"/>
          <ac:graphicFrameMkLst>
            <pc:docMk/>
            <pc:sldMk cId="3698108066" sldId="257"/>
            <ac:graphicFrameMk id="19" creationId="{CC8347F8-19CE-45BE-95EC-C448AFD1DF35}"/>
          </ac:graphicFrameMkLst>
        </pc:graphicFrameChg>
        <pc:graphicFrameChg chg="add del mod modGraphic">
          <ac:chgData name="Lucie" userId="c50cff21-485a-41d1-8c19-c6f4a2f56bea" providerId="ADAL" clId="{0BF5B5FD-A9E2-4A72-A48C-E4BD5A4300CA}" dt="2026-01-21T16:52:56.043" v="152" actId="478"/>
          <ac:graphicFrameMkLst>
            <pc:docMk/>
            <pc:sldMk cId="3698108066" sldId="257"/>
            <ac:graphicFrameMk id="20" creationId="{194F9E2D-1B55-47B9-A720-11282DE1CDD3}"/>
          </ac:graphicFrameMkLst>
        </pc:graphicFrameChg>
        <pc:graphicFrameChg chg="add del mod modGraphic">
          <ac:chgData name="Lucie" userId="c50cff21-485a-41d1-8c19-c6f4a2f56bea" providerId="ADAL" clId="{0BF5B5FD-A9E2-4A72-A48C-E4BD5A4300CA}" dt="2026-01-21T16:54:11.241" v="166" actId="478"/>
          <ac:graphicFrameMkLst>
            <pc:docMk/>
            <pc:sldMk cId="3698108066" sldId="257"/>
            <ac:graphicFrameMk id="21" creationId="{6A4A8DE9-A0FB-4003-9967-2CFCC4B38AB1}"/>
          </ac:graphicFrameMkLst>
        </pc:graphicFrameChg>
        <pc:graphicFrameChg chg="add del mod modGraphic">
          <ac:chgData name="Lucie" userId="c50cff21-485a-41d1-8c19-c6f4a2f56bea" providerId="ADAL" clId="{0BF5B5FD-A9E2-4A72-A48C-E4BD5A4300CA}" dt="2026-01-21T16:56:03.139" v="193" actId="478"/>
          <ac:graphicFrameMkLst>
            <pc:docMk/>
            <pc:sldMk cId="3698108066" sldId="257"/>
            <ac:graphicFrameMk id="23" creationId="{7385E683-7DDF-48C1-8F98-2391B078A198}"/>
          </ac:graphicFrameMkLst>
        </pc:graphicFrameChg>
        <pc:graphicFrameChg chg="add del mod modGraphic">
          <ac:chgData name="Lucie" userId="c50cff21-485a-41d1-8c19-c6f4a2f56bea" providerId="ADAL" clId="{0BF5B5FD-A9E2-4A72-A48C-E4BD5A4300CA}" dt="2026-01-21T16:57:25.975" v="208" actId="478"/>
          <ac:graphicFrameMkLst>
            <pc:docMk/>
            <pc:sldMk cId="3698108066" sldId="257"/>
            <ac:graphicFrameMk id="25" creationId="{E7042CFE-7EE1-45C7-B787-A86FF3D99A90}"/>
          </ac:graphicFrameMkLst>
        </pc:graphicFrameChg>
        <pc:graphicFrameChg chg="add del mod modGraphic">
          <ac:chgData name="Lucie" userId="c50cff21-485a-41d1-8c19-c6f4a2f56bea" providerId="ADAL" clId="{0BF5B5FD-A9E2-4A72-A48C-E4BD5A4300CA}" dt="2026-01-21T16:59:00.058" v="279" actId="478"/>
          <ac:graphicFrameMkLst>
            <pc:docMk/>
            <pc:sldMk cId="3698108066" sldId="257"/>
            <ac:graphicFrameMk id="26" creationId="{114B3B36-96CD-43D6-9498-2421798231A6}"/>
          </ac:graphicFrameMkLst>
        </pc:graphicFrameChg>
        <pc:graphicFrameChg chg="add del mod modGraphic">
          <ac:chgData name="Lucie" userId="c50cff21-485a-41d1-8c19-c6f4a2f56bea" providerId="ADAL" clId="{0BF5B5FD-A9E2-4A72-A48C-E4BD5A4300CA}" dt="2026-01-21T17:02:45.375" v="298" actId="478"/>
          <ac:graphicFrameMkLst>
            <pc:docMk/>
            <pc:sldMk cId="3698108066" sldId="257"/>
            <ac:graphicFrameMk id="27" creationId="{A320FC6B-EEAF-455B-BA69-B1C6359DC13B}"/>
          </ac:graphicFrameMkLst>
        </pc:graphicFrameChg>
        <pc:graphicFrameChg chg="add del mod modGraphic">
          <ac:chgData name="Lucie" userId="c50cff21-485a-41d1-8c19-c6f4a2f56bea" providerId="ADAL" clId="{0BF5B5FD-A9E2-4A72-A48C-E4BD5A4300CA}" dt="2026-01-21T17:03:41.774" v="312" actId="478"/>
          <ac:graphicFrameMkLst>
            <pc:docMk/>
            <pc:sldMk cId="3698108066" sldId="257"/>
            <ac:graphicFrameMk id="28" creationId="{7081EF33-A5EC-469D-B579-1FC313469885}"/>
          </ac:graphicFrameMkLst>
        </pc:graphicFrameChg>
        <pc:graphicFrameChg chg="add del mod">
          <ac:chgData name="Lucie" userId="c50cff21-485a-41d1-8c19-c6f4a2f56bea" providerId="ADAL" clId="{0BF5B5FD-A9E2-4A72-A48C-E4BD5A4300CA}" dt="2026-01-21T17:05:18.980" v="326" actId="478"/>
          <ac:graphicFrameMkLst>
            <pc:docMk/>
            <pc:sldMk cId="3698108066" sldId="257"/>
            <ac:graphicFrameMk id="29" creationId="{2292C2BF-FECE-4021-8640-D0C2FE5CC4A6}"/>
          </ac:graphicFrameMkLst>
        </pc:graphicFrameChg>
        <pc:graphicFrameChg chg="add del mod">
          <ac:chgData name="Lucie" userId="c50cff21-485a-41d1-8c19-c6f4a2f56bea" providerId="ADAL" clId="{0BF5B5FD-A9E2-4A72-A48C-E4BD5A4300CA}" dt="2026-01-21T17:05:38.904" v="332" actId="478"/>
          <ac:graphicFrameMkLst>
            <pc:docMk/>
            <pc:sldMk cId="3698108066" sldId="257"/>
            <ac:graphicFrameMk id="30" creationId="{E72FF287-C7B6-4EA1-86FA-8202E67B3F94}"/>
          </ac:graphicFrameMkLst>
        </pc:graphicFrameChg>
        <pc:graphicFrameChg chg="add del mod">
          <ac:chgData name="Lucie" userId="c50cff21-485a-41d1-8c19-c6f4a2f56bea" providerId="ADAL" clId="{0BF5B5FD-A9E2-4A72-A48C-E4BD5A4300CA}" dt="2026-01-21T17:08:38.135" v="354" actId="478"/>
          <ac:graphicFrameMkLst>
            <pc:docMk/>
            <pc:sldMk cId="3698108066" sldId="257"/>
            <ac:graphicFrameMk id="31" creationId="{7998B47E-9219-4129-B863-49F7D7FD263D}"/>
          </ac:graphicFrameMkLst>
        </pc:graphicFrameChg>
        <pc:graphicFrameChg chg="add del mod">
          <ac:chgData name="Lucie" userId="c50cff21-485a-41d1-8c19-c6f4a2f56bea" providerId="ADAL" clId="{0BF5B5FD-A9E2-4A72-A48C-E4BD5A4300CA}" dt="2026-01-21T17:09:16.563" v="360" actId="478"/>
          <ac:graphicFrameMkLst>
            <pc:docMk/>
            <pc:sldMk cId="3698108066" sldId="257"/>
            <ac:graphicFrameMk id="32" creationId="{3F62BACA-4AA1-49BE-B814-F7F6619EFE43}"/>
          </ac:graphicFrameMkLst>
        </pc:graphicFrameChg>
        <pc:graphicFrameChg chg="add del mod">
          <ac:chgData name="Lucie" userId="c50cff21-485a-41d1-8c19-c6f4a2f56bea" providerId="ADAL" clId="{0BF5B5FD-A9E2-4A72-A48C-E4BD5A4300CA}" dt="2026-01-21T17:15:11.701" v="387" actId="478"/>
          <ac:graphicFrameMkLst>
            <pc:docMk/>
            <pc:sldMk cId="3698108066" sldId="257"/>
            <ac:graphicFrameMk id="33" creationId="{2AABA777-5494-4364-BB2D-2AA04896344C}"/>
          </ac:graphicFrameMkLst>
        </pc:graphicFrameChg>
        <pc:graphicFrameChg chg="add del mod modGraphic">
          <ac:chgData name="Lucie" userId="c50cff21-485a-41d1-8c19-c6f4a2f56bea" providerId="ADAL" clId="{0BF5B5FD-A9E2-4A72-A48C-E4BD5A4300CA}" dt="2026-01-21T17:15:51.966" v="390" actId="478"/>
          <ac:graphicFrameMkLst>
            <pc:docMk/>
            <pc:sldMk cId="3698108066" sldId="257"/>
            <ac:graphicFrameMk id="34" creationId="{8DAC9E62-EC79-4C8F-8ED5-63C21F1258AB}"/>
          </ac:graphicFrameMkLst>
        </pc:graphicFrameChg>
        <pc:graphicFrameChg chg="add del mod">
          <ac:chgData name="Lucie" userId="c50cff21-485a-41d1-8c19-c6f4a2f56bea" providerId="ADAL" clId="{0BF5B5FD-A9E2-4A72-A48C-E4BD5A4300CA}" dt="2026-01-21T17:18:40.095" v="397" actId="478"/>
          <ac:graphicFrameMkLst>
            <pc:docMk/>
            <pc:sldMk cId="3698108066" sldId="257"/>
            <ac:graphicFrameMk id="35" creationId="{93C42D06-861F-4DD8-9F50-70349F4D9A9C}"/>
          </ac:graphicFrameMkLst>
        </pc:graphicFrameChg>
        <pc:picChg chg="mod">
          <ac:chgData name="Lucie" userId="c50cff21-485a-41d1-8c19-c6f4a2f56bea" providerId="ADAL" clId="{0BF5B5FD-A9E2-4A72-A48C-E4BD5A4300CA}" dt="2026-01-21T16:55:10.978" v="183" actId="1076"/>
          <ac:picMkLst>
            <pc:docMk/>
            <pc:sldMk cId="3698108066" sldId="257"/>
            <ac:picMk id="3" creationId="{9E8ACCC3-F32B-4160-8C29-3C953EF9B251}"/>
          </ac:picMkLst>
        </pc:picChg>
        <pc:picChg chg="mod">
          <ac:chgData name="Lucie" userId="c50cff21-485a-41d1-8c19-c6f4a2f56bea" providerId="ADAL" clId="{0BF5B5FD-A9E2-4A72-A48C-E4BD5A4300CA}" dt="2026-01-21T17:10:05.388" v="380" actId="1076"/>
          <ac:picMkLst>
            <pc:docMk/>
            <pc:sldMk cId="3698108066" sldId="257"/>
            <ac:picMk id="22" creationId="{188C9D4A-0B50-4137-9EA1-D8778746C279}"/>
          </ac:picMkLst>
        </pc:picChg>
      </pc:sldChg>
    </pc:docChg>
  </pc:docChgLst>
  <pc:docChgLst>
    <pc:chgData name="Lucie" userId="c50cff21-485a-41d1-8c19-c6f4a2f56bea" providerId="ADAL" clId="{C37C592A-6509-4117-BA52-610D77852833}"/>
    <pc:docChg chg="custSel modSld">
      <pc:chgData name="Lucie" userId="c50cff21-485a-41d1-8c19-c6f4a2f56bea" providerId="ADAL" clId="{C37C592A-6509-4117-BA52-610D77852833}" dt="2025-09-10T13:45:56.650" v="19" actId="1076"/>
      <pc:docMkLst>
        <pc:docMk/>
      </pc:docMkLst>
      <pc:sldChg chg="addSp delSp modSp mod">
        <pc:chgData name="Lucie" userId="c50cff21-485a-41d1-8c19-c6f4a2f56bea" providerId="ADAL" clId="{C37C592A-6509-4117-BA52-610D77852833}" dt="2025-09-10T13:45:56.650" v="19" actId="1076"/>
        <pc:sldMkLst>
          <pc:docMk/>
          <pc:sldMk cId="3698108066" sldId="257"/>
        </pc:sldMkLst>
        <pc:spChg chg="mod">
          <ac:chgData name="Lucie" userId="c50cff21-485a-41d1-8c19-c6f4a2f56bea" providerId="ADAL" clId="{C37C592A-6509-4117-BA52-610D77852833}" dt="2025-09-10T13:45:02.216" v="7" actId="20577"/>
          <ac:spMkLst>
            <pc:docMk/>
            <pc:sldMk cId="3698108066" sldId="257"/>
            <ac:spMk id="12" creationId="{00000000-0000-0000-0000-000000000000}"/>
          </ac:spMkLst>
        </pc:spChg>
        <pc:graphicFrameChg chg="add del mod">
          <ac:chgData name="Lucie" userId="c50cff21-485a-41d1-8c19-c6f4a2f56bea" providerId="ADAL" clId="{C37C592A-6509-4117-BA52-610D77852833}" dt="2025-09-10T13:45:00.076" v="5" actId="478"/>
          <ac:graphicFrameMkLst>
            <pc:docMk/>
            <pc:sldMk cId="3698108066" sldId="257"/>
            <ac:graphicFrameMk id="2" creationId="{E80A9F43-3D8B-4601-99FF-A3184916F667}"/>
          </ac:graphicFrameMkLst>
        </pc:graphicFrameChg>
        <pc:graphicFrameChg chg="add mod modGraphic">
          <ac:chgData name="Lucie" userId="c50cff21-485a-41d1-8c19-c6f4a2f56bea" providerId="ADAL" clId="{C37C592A-6509-4117-BA52-610D77852833}" dt="2025-09-10T13:45:56.650" v="19" actId="1076"/>
          <ac:graphicFrameMkLst>
            <pc:docMk/>
            <pc:sldMk cId="3698108066" sldId="257"/>
            <ac:graphicFrameMk id="5" creationId="{578D8364-B53A-4BC0-8F42-50D95C59332B}"/>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09666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5923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81446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0885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40D43A-25AF-4C43-BF95-A50CE6B95A43}"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972140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40D43A-25AF-4C43-BF95-A50CE6B95A43}"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246650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0D43A-25AF-4C43-BF95-A50CE6B95A43}"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7354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445715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51038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99153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9122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D340D43A-25AF-4C43-BF95-A50CE6B95A43}" type="datetimeFigureOut">
              <a:rPr lang="en-GB" smtClean="0"/>
              <a:t>09/09/2026</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FAA44787-B03B-47EF-B097-0D37C95469EB}" type="slidenum">
              <a:rPr lang="en-GB" smtClean="0"/>
              <a:t>‹#›</a:t>
            </a:fld>
            <a:endParaRPr lang="en-GB"/>
          </a:p>
        </p:txBody>
      </p:sp>
    </p:spTree>
    <p:extLst>
      <p:ext uri="{BB962C8B-B14F-4D97-AF65-F5344CB8AC3E}">
        <p14:creationId xmlns:p14="http://schemas.microsoft.com/office/powerpoint/2010/main" val="3678994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1" y="0"/>
            <a:ext cx="3445882" cy="499730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English- Writing </a:t>
            </a:r>
            <a:endParaRPr lang="en-GB" sz="1100" u="sng" dirty="0">
              <a:solidFill>
                <a:schemeClr val="tx1"/>
              </a:solidFill>
            </a:endParaRPr>
          </a:p>
          <a:p>
            <a:r>
              <a:rPr lang="en-GB" sz="1100" b="0" i="0" dirty="0">
                <a:solidFill>
                  <a:schemeClr val="tx1"/>
                </a:solidFill>
                <a:effectLst/>
              </a:rPr>
              <a:t>We will explore stories, poetry and non‑fiction. Children will develop their sentence skills by using clauses, conjunctions, adverbs and prepositions. They will write their own story openings, recounts, poems and a formal report, learning to organise ideas into paragraphs with clear structure. Throughout the term, pupils will edit and improve their work, building confidence and accuracy in their writing.</a:t>
            </a:r>
          </a:p>
          <a:p>
            <a:endParaRPr lang="en-GB" sz="1100" dirty="0">
              <a:solidFill>
                <a:schemeClr val="tx1"/>
              </a:solidFill>
              <a:ea typeface="Calibri" panose="020F0502020204030204" pitchFamily="34" charset="0"/>
              <a:cs typeface="Times New Roman" panose="02020603050405020304" pitchFamily="18" charset="0"/>
            </a:endParaRPr>
          </a:p>
          <a:p>
            <a:r>
              <a:rPr lang="en-GB" sz="1100" b="1" u="sng" dirty="0">
                <a:solidFill>
                  <a:schemeClr val="tx1"/>
                </a:solidFill>
                <a:effectLst/>
                <a:ea typeface="Calibri" panose="020F0502020204030204" pitchFamily="34" charset="0"/>
                <a:cs typeface="Times New Roman" panose="02020603050405020304" pitchFamily="18" charset="0"/>
              </a:rPr>
              <a:t>Reading</a:t>
            </a:r>
          </a:p>
          <a:p>
            <a:r>
              <a:rPr lang="en-GB" sz="1100" b="0" i="0" dirty="0">
                <a:solidFill>
                  <a:schemeClr val="tx1"/>
                </a:solidFill>
                <a:effectLst/>
              </a:rPr>
              <a:t>We will build reading fluency and confidence through shared and partner reading. Children will learn how to find key information in texts and make simple inferences to help them understand characters, events and new vocabulary.</a:t>
            </a:r>
          </a:p>
          <a:p>
            <a:endParaRPr lang="en-GB" sz="1100" b="1" u="sng" dirty="0">
              <a:solidFill>
                <a:schemeClr val="tx1"/>
              </a:solidFill>
              <a:effectLst/>
              <a:ea typeface="Calibri" panose="020F0502020204030204" pitchFamily="34" charset="0"/>
              <a:cs typeface="Times New Roman" panose="02020603050405020304" pitchFamily="18" charset="0"/>
            </a:endParaRPr>
          </a:p>
          <a:p>
            <a:r>
              <a:rPr lang="en-GB" sz="1100" b="1" u="sng" dirty="0">
                <a:solidFill>
                  <a:schemeClr val="tx1"/>
                </a:solidFill>
                <a:effectLst/>
                <a:ea typeface="Calibri" panose="020F0502020204030204" pitchFamily="34" charset="0"/>
                <a:cs typeface="Times New Roman" panose="02020603050405020304" pitchFamily="18" charset="0"/>
              </a:rPr>
              <a:t>Spelling</a:t>
            </a:r>
          </a:p>
          <a:p>
            <a:r>
              <a:rPr lang="en-GB" sz="1100" b="0" i="0" dirty="0">
                <a:solidFill>
                  <a:schemeClr val="tx1"/>
                </a:solidFill>
                <a:effectLst/>
              </a:rPr>
              <a:t>We revisit key spelling patterns from Year 2 and then build new skills in Year 3. Across the term, children will explore common word endings, practise adding suffixes (including </a:t>
            </a:r>
            <a:r>
              <a:rPr lang="en-GB" sz="1100" b="1" i="0" dirty="0">
                <a:solidFill>
                  <a:schemeClr val="tx1"/>
                </a:solidFill>
                <a:effectLst/>
              </a:rPr>
              <a:t>‑es</a:t>
            </a:r>
            <a:r>
              <a:rPr lang="en-GB" sz="1100" b="0" i="0" dirty="0">
                <a:solidFill>
                  <a:schemeClr val="tx1"/>
                </a:solidFill>
                <a:effectLst/>
              </a:rPr>
              <a:t>, </a:t>
            </a:r>
            <a:r>
              <a:rPr lang="en-GB" sz="1100" b="1" i="0" dirty="0">
                <a:solidFill>
                  <a:schemeClr val="tx1"/>
                </a:solidFill>
                <a:effectLst/>
              </a:rPr>
              <a:t>‑</a:t>
            </a:r>
            <a:r>
              <a:rPr lang="en-GB" sz="1100" b="1" i="0" dirty="0" err="1">
                <a:solidFill>
                  <a:schemeClr val="tx1"/>
                </a:solidFill>
                <a:effectLst/>
              </a:rPr>
              <a:t>ly</a:t>
            </a:r>
            <a:r>
              <a:rPr lang="en-GB" sz="1100" b="0" i="0" dirty="0">
                <a:solidFill>
                  <a:schemeClr val="tx1"/>
                </a:solidFill>
                <a:effectLst/>
              </a:rPr>
              <a:t>, and vowel suffixes), learn when to double consonants, and use apostrophes correctly. Regular practice helps them become confident and accurate spellers.</a:t>
            </a:r>
          </a:p>
          <a:p>
            <a:endParaRPr lang="en-GB" sz="900" b="1" u="sng" dirty="0">
              <a:solidFill>
                <a:schemeClr val="tx1"/>
              </a:solidFill>
              <a:effectLst/>
              <a:ea typeface="Calibri" panose="020F0502020204030204" pitchFamily="34" charset="0"/>
              <a:cs typeface="Times New Roman" panose="02020603050405020304" pitchFamily="18" charset="0"/>
            </a:endParaRPr>
          </a:p>
          <a:p>
            <a:endParaRPr lang="en-US" sz="900" dirty="0">
              <a:solidFill>
                <a:schemeClr val="tx1"/>
              </a:solidFill>
              <a:effectLst/>
            </a:endParaRPr>
          </a:p>
          <a:p>
            <a:pPr marL="171450" indent="-171450">
              <a:buFont typeface="Arial" panose="020B0604020202020204" pitchFamily="34" charset="0"/>
              <a:buChar char="•"/>
            </a:pPr>
            <a:endParaRPr lang="en-GB" sz="900" dirty="0">
              <a:solidFill>
                <a:schemeClr val="tx1"/>
              </a:solidFill>
            </a:endParaRPr>
          </a:p>
          <a:p>
            <a:endParaRPr lang="en-GB" sz="900" dirty="0">
              <a:solidFill>
                <a:schemeClr val="tx1"/>
              </a:solidFill>
            </a:endParaRPr>
          </a:p>
        </p:txBody>
      </p:sp>
      <p:sp>
        <p:nvSpPr>
          <p:cNvPr id="6" name="Rounded Rectangle 5"/>
          <p:cNvSpPr/>
          <p:nvPr/>
        </p:nvSpPr>
        <p:spPr>
          <a:xfrm>
            <a:off x="7281861" y="3932326"/>
            <a:ext cx="3409952" cy="77399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Art / Design and Technology</a:t>
            </a:r>
          </a:p>
          <a:p>
            <a:pPr algn="ctr"/>
            <a:r>
              <a:rPr lang="en-GB" sz="1100" b="0" i="0" dirty="0">
                <a:solidFill>
                  <a:schemeClr val="tx1"/>
                </a:solidFill>
                <a:effectLst/>
              </a:rPr>
              <a:t>Children will design and make a simple product, choosing materials and using tools safely.</a:t>
            </a:r>
          </a:p>
          <a:p>
            <a:pPr algn="ctr"/>
            <a:endParaRPr lang="en-GB" sz="1100" b="1" u="sng" dirty="0">
              <a:solidFill>
                <a:schemeClr val="tx1"/>
              </a:solidFill>
            </a:endParaRPr>
          </a:p>
          <a:p>
            <a:pPr algn="ctr"/>
            <a:endParaRPr lang="en-GB" sz="1200" b="1" dirty="0">
              <a:solidFill>
                <a:schemeClr val="tx1"/>
              </a:solidFill>
            </a:endParaRPr>
          </a:p>
        </p:txBody>
      </p:sp>
      <p:sp>
        <p:nvSpPr>
          <p:cNvPr id="7" name="Rounded Rectangle 6"/>
          <p:cNvSpPr/>
          <p:nvPr/>
        </p:nvSpPr>
        <p:spPr>
          <a:xfrm>
            <a:off x="36335" y="4997302"/>
            <a:ext cx="3472598" cy="981628"/>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u="sng" dirty="0">
                <a:solidFill>
                  <a:schemeClr val="tx1"/>
                </a:solidFill>
              </a:rPr>
              <a:t>Music</a:t>
            </a:r>
          </a:p>
          <a:p>
            <a:pPr algn="ctr"/>
            <a:r>
              <a:rPr lang="en-GB" sz="1000" b="0" i="0" dirty="0">
                <a:solidFill>
                  <a:schemeClr val="tx1"/>
                </a:solidFill>
                <a:effectLst/>
              </a:rPr>
              <a:t>Children will take part in a violin project in small groups throughout the year, learning the basics of playing and performing together. They will also prepare and sing in our Christmas Carol Concert.</a:t>
            </a:r>
          </a:p>
          <a:p>
            <a:pPr algn="ctr"/>
            <a:endParaRPr lang="en-GB" sz="1200" b="1" dirty="0">
              <a:solidFill>
                <a:schemeClr val="tx1"/>
              </a:solidFill>
            </a:endParaRPr>
          </a:p>
          <a:p>
            <a:pPr algn="ctr"/>
            <a:endParaRPr lang="en-GB" sz="1200" b="1" dirty="0">
              <a:solidFill>
                <a:schemeClr val="tx1"/>
              </a:solidFill>
            </a:endParaRPr>
          </a:p>
        </p:txBody>
      </p:sp>
      <p:sp>
        <p:nvSpPr>
          <p:cNvPr id="8" name="Rounded Rectangle 7"/>
          <p:cNvSpPr/>
          <p:nvPr/>
        </p:nvSpPr>
        <p:spPr>
          <a:xfrm>
            <a:off x="36334" y="5978930"/>
            <a:ext cx="3472597" cy="77176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Computing</a:t>
            </a:r>
          </a:p>
          <a:p>
            <a:r>
              <a:rPr lang="en-GB" sz="1100" b="0" i="0" dirty="0">
                <a:solidFill>
                  <a:schemeClr val="tx1"/>
                </a:solidFill>
                <a:effectLst/>
              </a:rPr>
              <a:t>We will learn how to stay safe online and explore how computers connect and communicate.</a:t>
            </a:r>
          </a:p>
          <a:p>
            <a:endParaRPr lang="en-GB" sz="900" dirty="0">
              <a:solidFill>
                <a:schemeClr val="tx1"/>
              </a:solidFill>
            </a:endParaRPr>
          </a:p>
        </p:txBody>
      </p:sp>
      <p:sp>
        <p:nvSpPr>
          <p:cNvPr id="9" name="Rounded Rectangle 8"/>
          <p:cNvSpPr/>
          <p:nvPr/>
        </p:nvSpPr>
        <p:spPr>
          <a:xfrm>
            <a:off x="3445883" y="0"/>
            <a:ext cx="3835979" cy="160249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fontAlgn="t"/>
            <a:r>
              <a:rPr lang="en-GB" sz="1100" b="1" u="sng" dirty="0">
                <a:solidFill>
                  <a:schemeClr val="tx1"/>
                </a:solidFill>
              </a:rPr>
              <a:t>Science-Animals/Plants</a:t>
            </a:r>
          </a:p>
          <a:p>
            <a:pPr fontAlgn="t"/>
            <a:endParaRPr lang="en-GB" sz="1100" b="1" u="sng" dirty="0">
              <a:solidFill>
                <a:schemeClr val="tx1"/>
              </a:solidFill>
            </a:endParaRPr>
          </a:p>
          <a:p>
            <a:pPr fontAlgn="t"/>
            <a:r>
              <a:rPr lang="en-GB" sz="1100" i="0" dirty="0">
                <a:solidFill>
                  <a:schemeClr val="tx1"/>
                </a:solidFill>
                <a:effectLst/>
              </a:rPr>
              <a:t>We </a:t>
            </a:r>
            <a:r>
              <a:rPr lang="en-GB" sz="1100" b="0" i="0" dirty="0">
                <a:solidFill>
                  <a:schemeClr val="tx1"/>
                </a:solidFill>
                <a:effectLst/>
              </a:rPr>
              <a:t>will learn about how our bodies work, including nutrition, bones, skeletons and muscles, and how they help us move. Children will also explore different types of rocks, how fossils are formed (including the work of Mary Anning), and will carry out a simple investigation to learn about soils.</a:t>
            </a:r>
          </a:p>
          <a:p>
            <a:endParaRPr lang="en-GB" sz="900" dirty="0">
              <a:solidFill>
                <a:schemeClr val="tx1"/>
              </a:solidFill>
            </a:endParaRPr>
          </a:p>
          <a:p>
            <a:endParaRPr lang="en-GB" sz="900" b="1" dirty="0">
              <a:solidFill>
                <a:schemeClr val="tx1"/>
              </a:solidFill>
            </a:endParaRPr>
          </a:p>
        </p:txBody>
      </p:sp>
      <p:sp>
        <p:nvSpPr>
          <p:cNvPr id="10" name="Rounded Rectangle 9"/>
          <p:cNvSpPr/>
          <p:nvPr/>
        </p:nvSpPr>
        <p:spPr>
          <a:xfrm>
            <a:off x="3474242" y="1602494"/>
            <a:ext cx="3771690" cy="3159376"/>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0796" tIns="50398" rIns="100796" bIns="50398" numCol="1" spcCol="0" rtlCol="0" fromWordArt="0" anchor="t" anchorCtr="0" forceAA="0" compatLnSpc="1">
            <a:prstTxWarp prst="textNoShape">
              <a:avLst/>
            </a:prstTxWarp>
            <a:noAutofit/>
          </a:bodyPr>
          <a:lstStyle/>
          <a:p>
            <a:r>
              <a:rPr lang="en-GB" sz="1764" b="1" dirty="0">
                <a:solidFill>
                  <a:schemeClr val="tx1"/>
                </a:solidFill>
              </a:rPr>
              <a:t>Year: 3</a:t>
            </a:r>
          </a:p>
          <a:p>
            <a:r>
              <a:rPr lang="en-GB" sz="1764" b="1" dirty="0">
                <a:solidFill>
                  <a:schemeClr val="tx1"/>
                </a:solidFill>
              </a:rPr>
              <a:t>Term: 1 &amp; 2</a:t>
            </a:r>
          </a:p>
          <a:p>
            <a:pPr algn="ctr"/>
            <a:endParaRPr lang="en-GB" sz="2000" b="1" dirty="0">
              <a:solidFill>
                <a:schemeClr val="tx1"/>
              </a:solidFill>
            </a:endParaRPr>
          </a:p>
          <a:p>
            <a:pPr algn="ctr"/>
            <a:r>
              <a:rPr lang="en-GB" sz="2000" b="1" dirty="0">
                <a:solidFill>
                  <a:schemeClr val="tx1"/>
                </a:solidFill>
              </a:rPr>
              <a:t>Curriculum map</a:t>
            </a:r>
          </a:p>
          <a:p>
            <a:pPr algn="ctr"/>
            <a:endParaRPr lang="en-GB" sz="2000" b="1" dirty="0">
              <a:solidFill>
                <a:schemeClr val="tx1"/>
              </a:solidFill>
            </a:endParaRPr>
          </a:p>
          <a:p>
            <a:pPr algn="ctr"/>
            <a:r>
              <a:rPr lang="en-US" sz="1400" b="1" dirty="0">
                <a:solidFill>
                  <a:schemeClr val="tx1"/>
                </a:solidFill>
              </a:rPr>
              <a:t>With kind hearts and determined minds, we inspire each other to be the best we can be.</a:t>
            </a:r>
            <a:endParaRPr lang="en-GB" sz="1400" dirty="0">
              <a:solidFill>
                <a:schemeClr val="tx1"/>
              </a:solidFill>
            </a:endParaRPr>
          </a:p>
          <a:p>
            <a:endParaRPr lang="en-GB" sz="2000" b="1" dirty="0">
              <a:solidFill>
                <a:schemeClr val="tx1"/>
              </a:solidFill>
            </a:endParaRPr>
          </a:p>
        </p:txBody>
      </p:sp>
      <p:sp>
        <p:nvSpPr>
          <p:cNvPr id="11" name="Rounded Rectangle 10"/>
          <p:cNvSpPr/>
          <p:nvPr/>
        </p:nvSpPr>
        <p:spPr>
          <a:xfrm>
            <a:off x="7282265" y="4692810"/>
            <a:ext cx="3409548" cy="1835581"/>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History/Geography</a:t>
            </a:r>
          </a:p>
          <a:p>
            <a:pPr algn="ctr"/>
            <a:endParaRPr lang="en-GB" sz="1100" b="1" dirty="0">
              <a:solidFill>
                <a:schemeClr val="tx1"/>
              </a:solidFill>
            </a:endParaRPr>
          </a:p>
          <a:p>
            <a:pPr algn="ctr"/>
            <a:r>
              <a:rPr lang="en-GB" sz="1100" b="0" i="0" dirty="0">
                <a:solidFill>
                  <a:schemeClr val="tx1"/>
                </a:solidFill>
                <a:effectLst/>
              </a:rPr>
              <a:t>We will learn how life in Stone Age Britain changed, exploring how people lived, hunted, farmed and built early settlements.</a:t>
            </a:r>
          </a:p>
          <a:p>
            <a:pPr algn="ctr"/>
            <a:endParaRPr lang="en-GB" sz="1100" b="1" dirty="0">
              <a:solidFill>
                <a:schemeClr val="tx1"/>
              </a:solidFill>
            </a:endParaRPr>
          </a:p>
          <a:p>
            <a:pPr algn="ctr"/>
            <a:r>
              <a:rPr lang="en-GB" sz="1100" b="0" i="0" dirty="0">
                <a:solidFill>
                  <a:schemeClr val="tx1"/>
                </a:solidFill>
                <a:effectLst/>
              </a:rPr>
              <a:t>We will explore how settlements begin and grow, using maps and local fieldwork to compare different places.</a:t>
            </a:r>
          </a:p>
          <a:p>
            <a:pPr algn="ctr"/>
            <a:endParaRPr lang="en-GB" sz="1200" b="1" dirty="0">
              <a:solidFill>
                <a:schemeClr val="tx1"/>
              </a:solidFill>
            </a:endParaRPr>
          </a:p>
          <a:p>
            <a:pPr algn="ctr"/>
            <a:endParaRPr lang="en-GB" sz="1200" b="1" dirty="0">
              <a:solidFill>
                <a:schemeClr val="tx1"/>
              </a:solidFill>
            </a:endParaRPr>
          </a:p>
        </p:txBody>
      </p:sp>
      <p:sp>
        <p:nvSpPr>
          <p:cNvPr id="12" name="Rounded Rectangle 11"/>
          <p:cNvSpPr/>
          <p:nvPr/>
        </p:nvSpPr>
        <p:spPr>
          <a:xfrm>
            <a:off x="3521437" y="6163156"/>
            <a:ext cx="3772498" cy="138267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900" b="1" dirty="0">
                <a:solidFill>
                  <a:schemeClr val="tx1"/>
                </a:solidFill>
              </a:rPr>
              <a:t>Religious Education (RE)</a:t>
            </a:r>
          </a:p>
          <a:p>
            <a:r>
              <a:rPr lang="en-GB" sz="1000" dirty="0">
                <a:solidFill>
                  <a:schemeClr val="tx1"/>
                </a:solidFill>
              </a:rPr>
              <a:t>We will learn that Muslims believe Allah created the world to be in harmony and balance, explore how prayer and fasting help Muslims strengthen their relationship with Allah and live according to their faith. We will  also investigate the festivals of Diwali and Christmas, exploring how beliefs and traditions shape these celebrations and how their meaning and practice have changed over time. </a:t>
            </a:r>
          </a:p>
        </p:txBody>
      </p:sp>
      <p:sp>
        <p:nvSpPr>
          <p:cNvPr id="16" name="Rounded Rectangle 15"/>
          <p:cNvSpPr/>
          <p:nvPr/>
        </p:nvSpPr>
        <p:spPr>
          <a:xfrm>
            <a:off x="7281862" y="1"/>
            <a:ext cx="3401976" cy="3932326"/>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Maths</a:t>
            </a:r>
          </a:p>
          <a:p>
            <a:r>
              <a:rPr lang="en-GB" sz="1100" b="0" i="0" dirty="0">
                <a:solidFill>
                  <a:schemeClr val="tx1"/>
                </a:solidFill>
                <a:effectLst/>
              </a:rPr>
              <a:t>Children will explore number and place value up to 1,000. They will learn how to represent, partition, compare and order numbers, and practise counting in 50s, 100s and other multiples. Using visual models and concrete resources, pupils deepen their understanding of hundreds, tens and ones, helping them develop strong number sense for future learning.</a:t>
            </a:r>
          </a:p>
          <a:p>
            <a:r>
              <a:rPr lang="en-GB" sz="1100" dirty="0">
                <a:solidFill>
                  <a:schemeClr val="tx1"/>
                </a:solidFill>
              </a:rPr>
              <a:t> </a:t>
            </a:r>
          </a:p>
          <a:p>
            <a:r>
              <a:rPr lang="en-GB" sz="1100" b="0" i="0" dirty="0">
                <a:solidFill>
                  <a:schemeClr val="tx1"/>
                </a:solidFill>
                <a:effectLst/>
              </a:rPr>
              <a:t>Children will develop confidence with addition and subtraction. They will use mental strategies and written column methods, including calculations that cross tens and hundreds. Later in the term, pupils begin their multiplication and division unit, learning through equal groups, arrays and times‑table patterns, with a focus on the 3, 4 and 8 times‑tables. Throughout the unit, children solve problems and explain their reasoning to strengthen fluency and understanding.</a:t>
            </a:r>
          </a:p>
          <a:p>
            <a:endParaRPr lang="en-GB" sz="1100" b="0" i="0" dirty="0">
              <a:solidFill>
                <a:schemeClr val="tx1"/>
              </a:solidFill>
              <a:effectLst/>
            </a:endParaRPr>
          </a:p>
          <a:p>
            <a:endParaRPr lang="en-GB" sz="900" b="1" dirty="0">
              <a:solidFill>
                <a:schemeClr val="tx1"/>
              </a:solidFill>
            </a:endParaRPr>
          </a:p>
          <a:p>
            <a:endParaRPr lang="en-GB" sz="900" b="1" dirty="0">
              <a:solidFill>
                <a:schemeClr val="tx1"/>
              </a:solidFill>
            </a:endParaRPr>
          </a:p>
        </p:txBody>
      </p:sp>
      <p:sp>
        <p:nvSpPr>
          <p:cNvPr id="17" name="Rounded Rectangle 16"/>
          <p:cNvSpPr/>
          <p:nvPr/>
        </p:nvSpPr>
        <p:spPr>
          <a:xfrm>
            <a:off x="7318196" y="6553709"/>
            <a:ext cx="3373617" cy="96497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Physical Education (PE)</a:t>
            </a:r>
          </a:p>
          <a:p>
            <a:pPr algn="ctr"/>
            <a:r>
              <a:rPr lang="en-GB" sz="1100" b="0" i="0" dirty="0">
                <a:solidFill>
                  <a:schemeClr val="tx1"/>
                </a:solidFill>
                <a:effectLst/>
              </a:rPr>
              <a:t>Children will take part in team games like hockey, football and netball, as well as individual activities such as dance, to build their confidence, coordination and enjoyment of being active.</a:t>
            </a:r>
          </a:p>
          <a:p>
            <a:pPr algn="ctr"/>
            <a:endParaRPr lang="en-GB" sz="1200" b="1" dirty="0">
              <a:solidFill>
                <a:schemeClr val="tx1"/>
              </a:solidFill>
            </a:endParaRPr>
          </a:p>
        </p:txBody>
      </p:sp>
      <p:sp>
        <p:nvSpPr>
          <p:cNvPr id="18" name="Rounded Rectangle 17"/>
          <p:cNvSpPr/>
          <p:nvPr/>
        </p:nvSpPr>
        <p:spPr>
          <a:xfrm>
            <a:off x="36334" y="6746924"/>
            <a:ext cx="3472597" cy="77176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French</a:t>
            </a:r>
          </a:p>
          <a:p>
            <a:r>
              <a:rPr lang="en-GB" sz="1100" b="0" i="0" dirty="0">
                <a:solidFill>
                  <a:schemeClr val="tx1"/>
                </a:solidFill>
                <a:effectLst/>
              </a:rPr>
              <a:t>Children will learn how to introduce themselves in French and ask someone their name through simple words and phrases.</a:t>
            </a:r>
          </a:p>
          <a:p>
            <a:endParaRPr lang="en-GB" sz="1000" dirty="0">
              <a:solidFill>
                <a:schemeClr val="tx1"/>
              </a:solidFill>
            </a:endParaRPr>
          </a:p>
        </p:txBody>
      </p:sp>
      <p:pic>
        <p:nvPicPr>
          <p:cNvPr id="22" name="Picture 21" descr="https://primarysite-prod-sorted.s3.amazonaws.com/churchill-cofe-primary-school/UploadedImage/5dfdd9b0f2944af585e9977860a2dda3_1x1.png">
            <a:extLst>
              <a:ext uri="{FF2B5EF4-FFF2-40B4-BE49-F238E27FC236}">
                <a16:creationId xmlns:a16="http://schemas.microsoft.com/office/drawing/2014/main" id="{188C9D4A-0B50-4137-9EA1-D8778746C2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4136" y="4155725"/>
            <a:ext cx="3490148" cy="319922"/>
          </a:xfrm>
          <a:prstGeom prst="rect">
            <a:avLst/>
          </a:prstGeom>
          <a:noFill/>
          <a:ln>
            <a:noFill/>
          </a:ln>
        </p:spPr>
      </p:pic>
      <p:pic>
        <p:nvPicPr>
          <p:cNvPr id="3" name="Picture 2">
            <a:extLst>
              <a:ext uri="{FF2B5EF4-FFF2-40B4-BE49-F238E27FC236}">
                <a16:creationId xmlns:a16="http://schemas.microsoft.com/office/drawing/2014/main" id="{9E8ACCC3-F32B-4160-8C29-3C953EF9B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7504" y="1769179"/>
            <a:ext cx="670929" cy="752506"/>
          </a:xfrm>
          <a:prstGeom prst="rect">
            <a:avLst/>
          </a:prstGeom>
        </p:spPr>
      </p:pic>
      <p:sp>
        <p:nvSpPr>
          <p:cNvPr id="24" name="Rounded Rectangle 16">
            <a:extLst>
              <a:ext uri="{FF2B5EF4-FFF2-40B4-BE49-F238E27FC236}">
                <a16:creationId xmlns:a16="http://schemas.microsoft.com/office/drawing/2014/main" id="{E7EBEC94-4428-4789-87B6-FD2FB3E3866A}"/>
              </a:ext>
            </a:extLst>
          </p:cNvPr>
          <p:cNvSpPr/>
          <p:nvPr/>
        </p:nvSpPr>
        <p:spPr>
          <a:xfrm>
            <a:off x="3513366" y="4761870"/>
            <a:ext cx="3771689" cy="138267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Personal, Social and Health Education (PHSE)</a:t>
            </a:r>
          </a:p>
          <a:p>
            <a:pPr algn="ctr"/>
            <a:endParaRPr lang="en-GB" sz="1100" b="1" dirty="0">
              <a:solidFill>
                <a:schemeClr val="tx1"/>
              </a:solidFill>
            </a:endParaRPr>
          </a:p>
          <a:p>
            <a:r>
              <a:rPr lang="en-GB" sz="1100" b="0" i="0" dirty="0">
                <a:solidFill>
                  <a:schemeClr val="tx1"/>
                </a:solidFill>
                <a:effectLst/>
              </a:rPr>
              <a:t>We will explore ambitions and challenges, learning about people who have overcome difficulties. Children will think about their own goals, recognise obstacles, and develop strategies to persevere and enjoy new learning challenges.</a:t>
            </a:r>
          </a:p>
          <a:p>
            <a:endParaRPr lang="en-GB" sz="1764" b="1" dirty="0">
              <a:solidFill>
                <a:schemeClr val="tx1"/>
              </a:solidFill>
            </a:endParaRPr>
          </a:p>
        </p:txBody>
      </p:sp>
    </p:spTree>
    <p:extLst>
      <p:ext uri="{BB962C8B-B14F-4D97-AF65-F5344CB8AC3E}">
        <p14:creationId xmlns:p14="http://schemas.microsoft.com/office/powerpoint/2010/main" val="36981080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274</TotalTime>
  <Words>717</Words>
  <Application>Microsoft Office PowerPoint</Application>
  <PresentationFormat>Custom</PresentationFormat>
  <Paragraphs>44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Toby Maddocks</dc:creator>
  <cp:lastModifiedBy>Lucinda HoyGreen</cp:lastModifiedBy>
  <cp:revision>54</cp:revision>
  <cp:lastPrinted>2022-10-25T12:51:30Z</cp:lastPrinted>
  <dcterms:created xsi:type="dcterms:W3CDTF">2022-10-20T15:18:26Z</dcterms:created>
  <dcterms:modified xsi:type="dcterms:W3CDTF">2026-09-09T13:45:24Z</dcterms:modified>
</cp:coreProperties>
</file>