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A90E8DE6-5887-41B2-B1A5-E75B69A3FBF8}"/>
    <pc:docChg chg="modSld">
      <pc:chgData name="Lucie" userId="c50cff21-485a-41d1-8c19-c6f4a2f56bea" providerId="ADAL" clId="{A90E8DE6-5887-41B2-B1A5-E75B69A3FBF8}" dt="2025-09-10T13:54:35.546" v="22" actId="113"/>
      <pc:docMkLst>
        <pc:docMk/>
      </pc:docMkLst>
      <pc:sldChg chg="modSp mod">
        <pc:chgData name="Lucie" userId="c50cff21-485a-41d1-8c19-c6f4a2f56bea" providerId="ADAL" clId="{A90E8DE6-5887-41B2-B1A5-E75B69A3FBF8}" dt="2025-09-10T13:54:35.546" v="22" actId="113"/>
        <pc:sldMkLst>
          <pc:docMk/>
          <pc:sldMk cId="3698108066" sldId="257"/>
        </pc:sldMkLst>
        <pc:spChg chg="mod">
          <ac:chgData name="Lucie" userId="c50cff21-485a-41d1-8c19-c6f4a2f56bea" providerId="ADAL" clId="{A90E8DE6-5887-41B2-B1A5-E75B69A3FBF8}" dt="2025-09-10T13:54:35.546" v="22" actId="113"/>
          <ac:spMkLst>
            <pc:docMk/>
            <pc:sldMk cId="3698108066" sldId="257"/>
            <ac:spMk id="17" creationId="{00000000-0000-0000-0000-000000000000}"/>
          </ac:spMkLst>
        </pc:spChg>
      </pc:sldChg>
    </pc:docChg>
  </pc:docChgLst>
  <pc:docChgLst>
    <pc:chgData name="Lucie" userId="c50cff21-485a-41d1-8c19-c6f4a2f56bea" providerId="ADAL" clId="{F9D5C35D-4A15-4FF6-9D74-CFD541EF3488}"/>
    <pc:docChg chg="custSel modSld">
      <pc:chgData name="Lucie" userId="c50cff21-485a-41d1-8c19-c6f4a2f56bea" providerId="ADAL" clId="{F9D5C35D-4A15-4FF6-9D74-CFD541EF3488}" dt="2026-09-09T17:19:26.386" v="4030" actId="478"/>
      <pc:docMkLst>
        <pc:docMk/>
      </pc:docMkLst>
      <pc:sldChg chg="addSp delSp modSp mod">
        <pc:chgData name="Lucie" userId="c50cff21-485a-41d1-8c19-c6f4a2f56bea" providerId="ADAL" clId="{F9D5C35D-4A15-4FF6-9D74-CFD541EF3488}" dt="2026-09-09T17:19:26.386" v="4030" actId="478"/>
        <pc:sldMkLst>
          <pc:docMk/>
          <pc:sldMk cId="3698108066" sldId="257"/>
        </pc:sldMkLst>
        <pc:spChg chg="mod">
          <ac:chgData name="Lucie" userId="c50cff21-485a-41d1-8c19-c6f4a2f56bea" providerId="ADAL" clId="{F9D5C35D-4A15-4FF6-9D74-CFD541EF3488}" dt="2026-09-09T16:14:09.342" v="2089" actId="6549"/>
          <ac:spMkLst>
            <pc:docMk/>
            <pc:sldMk cId="3698108066" sldId="257"/>
            <ac:spMk id="4" creationId="{00000000-0000-0000-0000-000000000000}"/>
          </ac:spMkLst>
        </pc:spChg>
        <pc:spChg chg="mod">
          <ac:chgData name="Lucie" userId="c50cff21-485a-41d1-8c19-c6f4a2f56bea" providerId="ADAL" clId="{F9D5C35D-4A15-4FF6-9D74-CFD541EF3488}" dt="2026-09-09T17:12:37.870" v="3760" actId="313"/>
          <ac:spMkLst>
            <pc:docMk/>
            <pc:sldMk cId="3698108066" sldId="257"/>
            <ac:spMk id="6" creationId="{00000000-0000-0000-0000-000000000000}"/>
          </ac:spMkLst>
        </pc:spChg>
        <pc:spChg chg="mod">
          <ac:chgData name="Lucie" userId="c50cff21-485a-41d1-8c19-c6f4a2f56bea" providerId="ADAL" clId="{F9D5C35D-4A15-4FF6-9D74-CFD541EF3488}" dt="2026-09-09T16:30:31.342" v="2682" actId="20577"/>
          <ac:spMkLst>
            <pc:docMk/>
            <pc:sldMk cId="3698108066" sldId="257"/>
            <ac:spMk id="8" creationId="{00000000-0000-0000-0000-000000000000}"/>
          </ac:spMkLst>
        </pc:spChg>
        <pc:spChg chg="mod">
          <ac:chgData name="Lucie" userId="c50cff21-485a-41d1-8c19-c6f4a2f56bea" providerId="ADAL" clId="{F9D5C35D-4A15-4FF6-9D74-CFD541EF3488}" dt="2026-09-09T16:17:58.990" v="2470" actId="20577"/>
          <ac:spMkLst>
            <pc:docMk/>
            <pc:sldMk cId="3698108066" sldId="257"/>
            <ac:spMk id="9" creationId="{00000000-0000-0000-0000-000000000000}"/>
          </ac:spMkLst>
        </pc:spChg>
        <pc:spChg chg="mod">
          <ac:chgData name="Lucie" userId="c50cff21-485a-41d1-8c19-c6f4a2f56bea" providerId="ADAL" clId="{F9D5C35D-4A15-4FF6-9D74-CFD541EF3488}" dt="2026-09-09T17:19:18.291" v="4028" actId="20577"/>
          <ac:spMkLst>
            <pc:docMk/>
            <pc:sldMk cId="3698108066" sldId="257"/>
            <ac:spMk id="11" creationId="{00000000-0000-0000-0000-000000000000}"/>
          </ac:spMkLst>
        </pc:spChg>
        <pc:spChg chg="mod">
          <ac:chgData name="Lucie" userId="c50cff21-485a-41d1-8c19-c6f4a2f56bea" providerId="ADAL" clId="{F9D5C35D-4A15-4FF6-9D74-CFD541EF3488}" dt="2026-09-09T16:50:51.491" v="3642" actId="20577"/>
          <ac:spMkLst>
            <pc:docMk/>
            <pc:sldMk cId="3698108066" sldId="257"/>
            <ac:spMk id="12" creationId="{00000000-0000-0000-0000-000000000000}"/>
          </ac:spMkLst>
        </pc:spChg>
        <pc:spChg chg="mod">
          <ac:chgData name="Lucie" userId="c50cff21-485a-41d1-8c19-c6f4a2f56bea" providerId="ADAL" clId="{F9D5C35D-4A15-4FF6-9D74-CFD541EF3488}" dt="2026-09-09T15:46:44.306" v="550" actId="20577"/>
          <ac:spMkLst>
            <pc:docMk/>
            <pc:sldMk cId="3698108066" sldId="257"/>
            <ac:spMk id="16" creationId="{00000000-0000-0000-0000-000000000000}"/>
          </ac:spMkLst>
        </pc:spChg>
        <pc:spChg chg="mod">
          <ac:chgData name="Lucie" userId="c50cff21-485a-41d1-8c19-c6f4a2f56bea" providerId="ADAL" clId="{F9D5C35D-4A15-4FF6-9D74-CFD541EF3488}" dt="2026-09-09T16:39:24.619" v="3352" actId="313"/>
          <ac:spMkLst>
            <pc:docMk/>
            <pc:sldMk cId="3698108066" sldId="257"/>
            <ac:spMk id="17" creationId="{00000000-0000-0000-0000-000000000000}"/>
          </ac:spMkLst>
        </pc:spChg>
        <pc:spChg chg="mod">
          <ac:chgData name="Lucie" userId="c50cff21-485a-41d1-8c19-c6f4a2f56bea" providerId="ADAL" clId="{F9D5C35D-4A15-4FF6-9D74-CFD541EF3488}" dt="2026-09-09T16:45:38.452" v="3358" actId="404"/>
          <ac:spMkLst>
            <pc:docMk/>
            <pc:sldMk cId="3698108066" sldId="257"/>
            <ac:spMk id="18" creationId="{00000000-0000-0000-0000-000000000000}"/>
          </ac:spMkLst>
        </pc:spChg>
        <pc:spChg chg="mod">
          <ac:chgData name="Lucie" userId="c50cff21-485a-41d1-8c19-c6f4a2f56bea" providerId="ADAL" clId="{F9D5C35D-4A15-4FF6-9D74-CFD541EF3488}" dt="2026-09-09T17:19:22.125" v="4029" actId="313"/>
          <ac:spMkLst>
            <pc:docMk/>
            <pc:sldMk cId="3698108066" sldId="257"/>
            <ac:spMk id="24" creationId="{E7EBEC94-4428-4789-87B6-FD2FB3E3866A}"/>
          </ac:spMkLst>
        </pc:spChg>
        <pc:graphicFrameChg chg="add del mod">
          <ac:chgData name="Lucie" userId="c50cff21-485a-41d1-8c19-c6f4a2f56bea" providerId="ADAL" clId="{F9D5C35D-4A15-4FF6-9D74-CFD541EF3488}" dt="2026-09-09T15:46:50.113" v="551" actId="478"/>
          <ac:graphicFrameMkLst>
            <pc:docMk/>
            <pc:sldMk cId="3698108066" sldId="257"/>
            <ac:graphicFrameMk id="2" creationId="{46FFD979-EEDA-4766-89CA-9395CD83792A}"/>
          </ac:graphicFrameMkLst>
        </pc:graphicFrameChg>
        <pc:graphicFrameChg chg="add del mod">
          <ac:chgData name="Lucie" userId="c50cff21-485a-41d1-8c19-c6f4a2f56bea" providerId="ADAL" clId="{F9D5C35D-4A15-4FF6-9D74-CFD541EF3488}" dt="2026-09-09T16:00:45.990" v="1233" actId="478"/>
          <ac:graphicFrameMkLst>
            <pc:docMk/>
            <pc:sldMk cId="3698108066" sldId="257"/>
            <ac:graphicFrameMk id="5" creationId="{22917F83-A132-482B-8501-9DECF349E816}"/>
          </ac:graphicFrameMkLst>
        </pc:graphicFrameChg>
        <pc:graphicFrameChg chg="add del mod">
          <ac:chgData name="Lucie" userId="c50cff21-485a-41d1-8c19-c6f4a2f56bea" providerId="ADAL" clId="{F9D5C35D-4A15-4FF6-9D74-CFD541EF3488}" dt="2026-09-09T16:14:05.248" v="2088" actId="478"/>
          <ac:graphicFrameMkLst>
            <pc:docMk/>
            <pc:sldMk cId="3698108066" sldId="257"/>
            <ac:graphicFrameMk id="13" creationId="{7D71B0D6-2CDA-4991-9BC0-51EC5FE3C6E0}"/>
          </ac:graphicFrameMkLst>
        </pc:graphicFrameChg>
        <pc:graphicFrameChg chg="add del mod">
          <ac:chgData name="Lucie" userId="c50cff21-485a-41d1-8c19-c6f4a2f56bea" providerId="ADAL" clId="{F9D5C35D-4A15-4FF6-9D74-CFD541EF3488}" dt="2026-09-09T16:14:02.133" v="2087" actId="478"/>
          <ac:graphicFrameMkLst>
            <pc:docMk/>
            <pc:sldMk cId="3698108066" sldId="257"/>
            <ac:graphicFrameMk id="14" creationId="{48EABF3B-33A1-4601-90AA-42FE79EFB38D}"/>
          </ac:graphicFrameMkLst>
        </pc:graphicFrameChg>
        <pc:graphicFrameChg chg="add del mod">
          <ac:chgData name="Lucie" userId="c50cff21-485a-41d1-8c19-c6f4a2f56bea" providerId="ADAL" clId="{F9D5C35D-4A15-4FF6-9D74-CFD541EF3488}" dt="2026-09-09T16:18:03.503" v="2471" actId="478"/>
          <ac:graphicFrameMkLst>
            <pc:docMk/>
            <pc:sldMk cId="3698108066" sldId="257"/>
            <ac:graphicFrameMk id="15" creationId="{61FD5C67-2587-4856-A1AE-3D076822EC76}"/>
          </ac:graphicFrameMkLst>
        </pc:graphicFrameChg>
        <pc:graphicFrameChg chg="add del mod">
          <ac:chgData name="Lucie" userId="c50cff21-485a-41d1-8c19-c6f4a2f56bea" providerId="ADAL" clId="{F9D5C35D-4A15-4FF6-9D74-CFD541EF3488}" dt="2026-09-09T16:30:34.875" v="2683" actId="478"/>
          <ac:graphicFrameMkLst>
            <pc:docMk/>
            <pc:sldMk cId="3698108066" sldId="257"/>
            <ac:graphicFrameMk id="19" creationId="{F665BE45-4102-4707-8B4B-38E5C44B65A1}"/>
          </ac:graphicFrameMkLst>
        </pc:graphicFrameChg>
        <pc:graphicFrameChg chg="add del mod">
          <ac:chgData name="Lucie" userId="c50cff21-485a-41d1-8c19-c6f4a2f56bea" providerId="ADAL" clId="{F9D5C35D-4A15-4FF6-9D74-CFD541EF3488}" dt="2026-09-09T16:37:37.965" v="3076" actId="478"/>
          <ac:graphicFrameMkLst>
            <pc:docMk/>
            <pc:sldMk cId="3698108066" sldId="257"/>
            <ac:graphicFrameMk id="23" creationId="{7FF57D45-8DE2-42FB-92C6-5808D3613469}"/>
          </ac:graphicFrameMkLst>
        </pc:graphicFrameChg>
        <pc:graphicFrameChg chg="add del mod">
          <ac:chgData name="Lucie" userId="c50cff21-485a-41d1-8c19-c6f4a2f56bea" providerId="ADAL" clId="{F9D5C35D-4A15-4FF6-9D74-CFD541EF3488}" dt="2026-09-09T16:40:11.602" v="3353" actId="478"/>
          <ac:graphicFrameMkLst>
            <pc:docMk/>
            <pc:sldMk cId="3698108066" sldId="257"/>
            <ac:graphicFrameMk id="25" creationId="{60339C5C-CE7A-4DCC-B110-89739D8807F1}"/>
          </ac:graphicFrameMkLst>
        </pc:graphicFrameChg>
        <pc:graphicFrameChg chg="add del mod">
          <ac:chgData name="Lucie" userId="c50cff21-485a-41d1-8c19-c6f4a2f56bea" providerId="ADAL" clId="{F9D5C35D-4A15-4FF6-9D74-CFD541EF3488}" dt="2026-09-09T16:50:55.608" v="3643" actId="478"/>
          <ac:graphicFrameMkLst>
            <pc:docMk/>
            <pc:sldMk cId="3698108066" sldId="257"/>
            <ac:graphicFrameMk id="26" creationId="{04963E40-2645-4AD9-AD4E-DEC82DD666C9}"/>
          </ac:graphicFrameMkLst>
        </pc:graphicFrameChg>
        <pc:graphicFrameChg chg="add del mod">
          <ac:chgData name="Lucie" userId="c50cff21-485a-41d1-8c19-c6f4a2f56bea" providerId="ADAL" clId="{F9D5C35D-4A15-4FF6-9D74-CFD541EF3488}" dt="2026-09-09T17:12:41.192" v="3761" actId="478"/>
          <ac:graphicFrameMkLst>
            <pc:docMk/>
            <pc:sldMk cId="3698108066" sldId="257"/>
            <ac:graphicFrameMk id="27" creationId="{CC1F3869-EA3C-40A0-A851-AAD6EBF4BED9}"/>
          </ac:graphicFrameMkLst>
        </pc:graphicFrameChg>
        <pc:graphicFrameChg chg="add del mod">
          <ac:chgData name="Lucie" userId="c50cff21-485a-41d1-8c19-c6f4a2f56bea" providerId="ADAL" clId="{F9D5C35D-4A15-4FF6-9D74-CFD541EF3488}" dt="2026-09-09T17:19:26.386" v="4030" actId="478"/>
          <ac:graphicFrameMkLst>
            <pc:docMk/>
            <pc:sldMk cId="3698108066" sldId="257"/>
            <ac:graphicFrameMk id="28" creationId="{73F1E497-4A20-4A91-BD08-13BDE2D18F98}"/>
          </ac:graphicFrameMkLst>
        </pc:graphicFrameChg>
        <pc:picChg chg="add del">
          <ac:chgData name="Lucie" userId="c50cff21-485a-41d1-8c19-c6f4a2f56bea" providerId="ADAL" clId="{F9D5C35D-4A15-4FF6-9D74-CFD541EF3488}" dt="2026-09-09T16:35:40.539" v="2685" actId="478"/>
          <ac:picMkLst>
            <pc:docMk/>
            <pc:sldMk cId="3698108066" sldId="257"/>
            <ac:picMk id="21" creationId="{EF89EB60-44F2-4DA0-AF62-1E5F0FF7D765}"/>
          </ac:picMkLst>
        </pc:picChg>
      </pc:sldChg>
    </pc:docChg>
  </pc:docChgLst>
  <pc:docChgLst>
    <pc:chgData name="Lucie" userId="c50cff21-485a-41d1-8c19-c6f4a2f56bea" providerId="ADAL" clId="{E2F3A0D8-AD04-4DC0-A488-1A78BBFC49D9}"/>
    <pc:docChg chg="custSel modSld">
      <pc:chgData name="Lucie" userId="c50cff21-485a-41d1-8c19-c6f4a2f56bea" providerId="ADAL" clId="{E2F3A0D8-AD04-4DC0-A488-1A78BBFC49D9}" dt="2026-01-21T18:02:03.465" v="336" actId="1076"/>
      <pc:docMkLst>
        <pc:docMk/>
      </pc:docMkLst>
      <pc:sldChg chg="addSp delSp modSp mod">
        <pc:chgData name="Lucie" userId="c50cff21-485a-41d1-8c19-c6f4a2f56bea" providerId="ADAL" clId="{E2F3A0D8-AD04-4DC0-A488-1A78BBFC49D9}" dt="2026-01-21T18:02:03.465" v="336" actId="1076"/>
        <pc:sldMkLst>
          <pc:docMk/>
          <pc:sldMk cId="3698108066" sldId="257"/>
        </pc:sldMkLst>
        <pc:spChg chg="mod">
          <ac:chgData name="Lucie" userId="c50cff21-485a-41d1-8c19-c6f4a2f56bea" providerId="ADAL" clId="{E2F3A0D8-AD04-4DC0-A488-1A78BBFC49D9}" dt="2026-01-21T17:46:35.958" v="99" actId="14100"/>
          <ac:spMkLst>
            <pc:docMk/>
            <pc:sldMk cId="3698108066" sldId="257"/>
            <ac:spMk id="4" creationId="{00000000-0000-0000-0000-000000000000}"/>
          </ac:spMkLst>
        </pc:spChg>
        <pc:spChg chg="mod">
          <ac:chgData name="Lucie" userId="c50cff21-485a-41d1-8c19-c6f4a2f56bea" providerId="ADAL" clId="{E2F3A0D8-AD04-4DC0-A488-1A78BBFC49D9}" dt="2026-01-21T17:57:30.702" v="256" actId="14100"/>
          <ac:spMkLst>
            <pc:docMk/>
            <pc:sldMk cId="3698108066" sldId="257"/>
            <ac:spMk id="6" creationId="{00000000-0000-0000-0000-000000000000}"/>
          </ac:spMkLst>
        </pc:spChg>
        <pc:spChg chg="mod">
          <ac:chgData name="Lucie" userId="c50cff21-485a-41d1-8c19-c6f4a2f56bea" providerId="ADAL" clId="{E2F3A0D8-AD04-4DC0-A488-1A78BBFC49D9}" dt="2026-01-21T18:00:01.557" v="308" actId="115"/>
          <ac:spMkLst>
            <pc:docMk/>
            <pc:sldMk cId="3698108066" sldId="257"/>
            <ac:spMk id="7" creationId="{00000000-0000-0000-0000-000000000000}"/>
          </ac:spMkLst>
        </pc:spChg>
        <pc:spChg chg="mod">
          <ac:chgData name="Lucie" userId="c50cff21-485a-41d1-8c19-c6f4a2f56bea" providerId="ADAL" clId="{E2F3A0D8-AD04-4DC0-A488-1A78BBFC49D9}" dt="2026-01-21T17:47:35.242" v="110" actId="14100"/>
          <ac:spMkLst>
            <pc:docMk/>
            <pc:sldMk cId="3698108066" sldId="257"/>
            <ac:spMk id="8" creationId="{00000000-0000-0000-0000-000000000000}"/>
          </ac:spMkLst>
        </pc:spChg>
        <pc:spChg chg="mod">
          <ac:chgData name="Lucie" userId="c50cff21-485a-41d1-8c19-c6f4a2f56bea" providerId="ADAL" clId="{E2F3A0D8-AD04-4DC0-A488-1A78BBFC49D9}" dt="2026-01-21T17:57:54.815" v="263" actId="14100"/>
          <ac:spMkLst>
            <pc:docMk/>
            <pc:sldMk cId="3698108066" sldId="257"/>
            <ac:spMk id="9" creationId="{00000000-0000-0000-0000-000000000000}"/>
          </ac:spMkLst>
        </pc:spChg>
        <pc:spChg chg="mod">
          <ac:chgData name="Lucie" userId="c50cff21-485a-41d1-8c19-c6f4a2f56bea" providerId="ADAL" clId="{E2F3A0D8-AD04-4DC0-A488-1A78BBFC49D9}" dt="2026-01-21T18:01:58.746" v="334" actId="20577"/>
          <ac:spMkLst>
            <pc:docMk/>
            <pc:sldMk cId="3698108066" sldId="257"/>
            <ac:spMk id="10" creationId="{00000000-0000-0000-0000-000000000000}"/>
          </ac:spMkLst>
        </pc:spChg>
        <pc:spChg chg="mod">
          <ac:chgData name="Lucie" userId="c50cff21-485a-41d1-8c19-c6f4a2f56bea" providerId="ADAL" clId="{E2F3A0D8-AD04-4DC0-A488-1A78BBFC49D9}" dt="2026-01-21T18:01:44.260" v="329" actId="1035"/>
          <ac:spMkLst>
            <pc:docMk/>
            <pc:sldMk cId="3698108066" sldId="257"/>
            <ac:spMk id="11" creationId="{00000000-0000-0000-0000-000000000000}"/>
          </ac:spMkLst>
        </pc:spChg>
        <pc:spChg chg="mod">
          <ac:chgData name="Lucie" userId="c50cff21-485a-41d1-8c19-c6f4a2f56bea" providerId="ADAL" clId="{E2F3A0D8-AD04-4DC0-A488-1A78BBFC49D9}" dt="2026-01-21T17:57:39.750" v="258" actId="14100"/>
          <ac:spMkLst>
            <pc:docMk/>
            <pc:sldMk cId="3698108066" sldId="257"/>
            <ac:spMk id="12" creationId="{00000000-0000-0000-0000-000000000000}"/>
          </ac:spMkLst>
        </pc:spChg>
        <pc:spChg chg="mod">
          <ac:chgData name="Lucie" userId="c50cff21-485a-41d1-8c19-c6f4a2f56bea" providerId="ADAL" clId="{E2F3A0D8-AD04-4DC0-A488-1A78BBFC49D9}" dt="2026-01-21T18:01:04.396" v="323" actId="20577"/>
          <ac:spMkLst>
            <pc:docMk/>
            <pc:sldMk cId="3698108066" sldId="257"/>
            <ac:spMk id="16" creationId="{00000000-0000-0000-0000-000000000000}"/>
          </ac:spMkLst>
        </pc:spChg>
        <pc:spChg chg="mod">
          <ac:chgData name="Lucie" userId="c50cff21-485a-41d1-8c19-c6f4a2f56bea" providerId="ADAL" clId="{E2F3A0D8-AD04-4DC0-A488-1A78BBFC49D9}" dt="2026-01-21T18:00:09.665" v="311" actId="113"/>
          <ac:spMkLst>
            <pc:docMk/>
            <pc:sldMk cId="3698108066" sldId="257"/>
            <ac:spMk id="17" creationId="{00000000-0000-0000-0000-000000000000}"/>
          </ac:spMkLst>
        </pc:spChg>
        <pc:spChg chg="mod">
          <ac:chgData name="Lucie" userId="c50cff21-485a-41d1-8c19-c6f4a2f56bea" providerId="ADAL" clId="{E2F3A0D8-AD04-4DC0-A488-1A78BBFC49D9}" dt="2026-01-21T17:57:34.886" v="257" actId="14100"/>
          <ac:spMkLst>
            <pc:docMk/>
            <pc:sldMk cId="3698108066" sldId="257"/>
            <ac:spMk id="18" creationId="{00000000-0000-0000-0000-000000000000}"/>
          </ac:spMkLst>
        </pc:spChg>
        <pc:spChg chg="mod">
          <ac:chgData name="Lucie" userId="c50cff21-485a-41d1-8c19-c6f4a2f56bea" providerId="ADAL" clId="{E2F3A0D8-AD04-4DC0-A488-1A78BBFC49D9}" dt="2026-01-21T18:01:51.633" v="333" actId="14100"/>
          <ac:spMkLst>
            <pc:docMk/>
            <pc:sldMk cId="3698108066" sldId="257"/>
            <ac:spMk id="24" creationId="{E7EBEC94-4428-4789-87B6-FD2FB3E3866A}"/>
          </ac:spMkLst>
        </pc:spChg>
        <pc:graphicFrameChg chg="add del mod">
          <ac:chgData name="Lucie" userId="c50cff21-485a-41d1-8c19-c6f4a2f56bea" providerId="ADAL" clId="{E2F3A0D8-AD04-4DC0-A488-1A78BBFC49D9}" dt="2026-01-21T17:44:03.929" v="50" actId="478"/>
          <ac:graphicFrameMkLst>
            <pc:docMk/>
            <pc:sldMk cId="3698108066" sldId="257"/>
            <ac:graphicFrameMk id="2" creationId="{978FFF4F-CDFD-4E36-AA88-D551E357C23C}"/>
          </ac:graphicFrameMkLst>
        </pc:graphicFrameChg>
        <pc:graphicFrameChg chg="add del mod modGraphic">
          <ac:chgData name="Lucie" userId="c50cff21-485a-41d1-8c19-c6f4a2f56bea" providerId="ADAL" clId="{E2F3A0D8-AD04-4DC0-A488-1A78BBFC49D9}" dt="2026-01-21T17:45:17.335" v="77" actId="478"/>
          <ac:graphicFrameMkLst>
            <pc:docMk/>
            <pc:sldMk cId="3698108066" sldId="257"/>
            <ac:graphicFrameMk id="5" creationId="{80C67406-6DD4-426B-858C-B8CEF45C4F05}"/>
          </ac:graphicFrameMkLst>
        </pc:graphicFrameChg>
        <pc:graphicFrameChg chg="add del mod">
          <ac:chgData name="Lucie" userId="c50cff21-485a-41d1-8c19-c6f4a2f56bea" providerId="ADAL" clId="{E2F3A0D8-AD04-4DC0-A488-1A78BBFC49D9}" dt="2026-01-21T17:46:20.096" v="95" actId="478"/>
          <ac:graphicFrameMkLst>
            <pc:docMk/>
            <pc:sldMk cId="3698108066" sldId="257"/>
            <ac:graphicFrameMk id="13" creationId="{F1AF0367-AFD1-41A2-BA2B-66175D198DB8}"/>
          </ac:graphicFrameMkLst>
        </pc:graphicFrameChg>
        <pc:graphicFrameChg chg="add del mod">
          <ac:chgData name="Lucie" userId="c50cff21-485a-41d1-8c19-c6f4a2f56bea" providerId="ADAL" clId="{E2F3A0D8-AD04-4DC0-A488-1A78BBFC49D9}" dt="2026-01-21T17:47:21.263" v="104" actId="478"/>
          <ac:graphicFrameMkLst>
            <pc:docMk/>
            <pc:sldMk cId="3698108066" sldId="257"/>
            <ac:graphicFrameMk id="14" creationId="{E83E4985-E322-4B78-B2FF-7ECB22014682}"/>
          </ac:graphicFrameMkLst>
        </pc:graphicFrameChg>
        <pc:graphicFrameChg chg="add del mod">
          <ac:chgData name="Lucie" userId="c50cff21-485a-41d1-8c19-c6f4a2f56bea" providerId="ADAL" clId="{E2F3A0D8-AD04-4DC0-A488-1A78BBFC49D9}" dt="2026-01-21T17:48:09.293" v="112" actId="478"/>
          <ac:graphicFrameMkLst>
            <pc:docMk/>
            <pc:sldMk cId="3698108066" sldId="257"/>
            <ac:graphicFrameMk id="15" creationId="{E96048AE-E7FC-4364-AE38-9C3A46AE6AD9}"/>
          </ac:graphicFrameMkLst>
        </pc:graphicFrameChg>
        <pc:graphicFrameChg chg="add del mod modGraphic">
          <ac:chgData name="Lucie" userId="c50cff21-485a-41d1-8c19-c6f4a2f56bea" providerId="ADAL" clId="{E2F3A0D8-AD04-4DC0-A488-1A78BBFC49D9}" dt="2026-01-21T17:52:33.088" v="164" actId="478"/>
          <ac:graphicFrameMkLst>
            <pc:docMk/>
            <pc:sldMk cId="3698108066" sldId="257"/>
            <ac:graphicFrameMk id="19" creationId="{A2FDF7F2-6F46-46E4-A7DD-BDEBD479D1A9}"/>
          </ac:graphicFrameMkLst>
        </pc:graphicFrameChg>
        <pc:graphicFrameChg chg="add del mod modGraphic">
          <ac:chgData name="Lucie" userId="c50cff21-485a-41d1-8c19-c6f4a2f56bea" providerId="ADAL" clId="{E2F3A0D8-AD04-4DC0-A488-1A78BBFC49D9}" dt="2026-01-21T17:53:40.643" v="179" actId="478"/>
          <ac:graphicFrameMkLst>
            <pc:docMk/>
            <pc:sldMk cId="3698108066" sldId="257"/>
            <ac:graphicFrameMk id="20" creationId="{C17FD39F-C3B3-46CE-A445-DE3E94150CFC}"/>
          </ac:graphicFrameMkLst>
        </pc:graphicFrameChg>
        <pc:graphicFrameChg chg="add del mod">
          <ac:chgData name="Lucie" userId="c50cff21-485a-41d1-8c19-c6f4a2f56bea" providerId="ADAL" clId="{E2F3A0D8-AD04-4DC0-A488-1A78BBFC49D9}" dt="2026-01-21T17:54:42.281" v="192" actId="478"/>
          <ac:graphicFrameMkLst>
            <pc:docMk/>
            <pc:sldMk cId="3698108066" sldId="257"/>
            <ac:graphicFrameMk id="21" creationId="{698F9D1D-EBC2-4F6F-9E91-7FFF09D9C480}"/>
          </ac:graphicFrameMkLst>
        </pc:graphicFrameChg>
        <pc:graphicFrameChg chg="add del mod modGraphic">
          <ac:chgData name="Lucie" userId="c50cff21-485a-41d1-8c19-c6f4a2f56bea" providerId="ADAL" clId="{E2F3A0D8-AD04-4DC0-A488-1A78BBFC49D9}" dt="2026-01-21T17:56:45.683" v="241" actId="478"/>
          <ac:graphicFrameMkLst>
            <pc:docMk/>
            <pc:sldMk cId="3698108066" sldId="257"/>
            <ac:graphicFrameMk id="23" creationId="{9CFCED9A-C851-4433-B4E9-CDE15D1BBD02}"/>
          </ac:graphicFrameMkLst>
        </pc:graphicFrameChg>
        <pc:graphicFrameChg chg="add del mod modGraphic">
          <ac:chgData name="Lucie" userId="c50cff21-485a-41d1-8c19-c6f4a2f56bea" providerId="ADAL" clId="{E2F3A0D8-AD04-4DC0-A488-1A78BBFC49D9}" dt="2026-01-21T18:00:04.468" v="309" actId="478"/>
          <ac:graphicFrameMkLst>
            <pc:docMk/>
            <pc:sldMk cId="3698108066" sldId="257"/>
            <ac:graphicFrameMk id="25" creationId="{E5FF9445-8C2F-4B22-A339-792C266682FC}"/>
          </ac:graphicFrameMkLst>
        </pc:graphicFrameChg>
        <pc:graphicFrameChg chg="add del mod">
          <ac:chgData name="Lucie" userId="c50cff21-485a-41d1-8c19-c6f4a2f56bea" providerId="ADAL" clId="{E2F3A0D8-AD04-4DC0-A488-1A78BBFC49D9}" dt="2026-01-21T18:01:01.727" v="321" actId="478"/>
          <ac:graphicFrameMkLst>
            <pc:docMk/>
            <pc:sldMk cId="3698108066" sldId="257"/>
            <ac:graphicFrameMk id="26" creationId="{AF790A73-77EB-4E4F-BCEF-1470F43CB2AB}"/>
          </ac:graphicFrameMkLst>
        </pc:graphicFrameChg>
        <pc:picChg chg="mod">
          <ac:chgData name="Lucie" userId="c50cff21-485a-41d1-8c19-c6f4a2f56bea" providerId="ADAL" clId="{E2F3A0D8-AD04-4DC0-A488-1A78BBFC49D9}" dt="2026-01-21T18:02:03.465" v="336" actId="1076"/>
          <ac:picMkLst>
            <pc:docMk/>
            <pc:sldMk cId="3698108066" sldId="257"/>
            <ac:picMk id="3" creationId="{9E8ACCC3-F32B-4160-8C29-3C953EF9B251}"/>
          </ac:picMkLst>
        </pc:picChg>
        <pc:picChg chg="mod">
          <ac:chgData name="Lucie" userId="c50cff21-485a-41d1-8c19-c6f4a2f56bea" providerId="ADAL" clId="{E2F3A0D8-AD04-4DC0-A488-1A78BBFC49D9}" dt="2026-01-21T18:02:01.865" v="335" actId="1076"/>
          <ac:picMkLst>
            <pc:docMk/>
            <pc:sldMk cId="3698108066" sldId="257"/>
            <ac:picMk id="22" creationId="{188C9D4A-0B50-4137-9EA1-D8778746C279}"/>
          </ac:picMkLst>
        </pc:picChg>
      </pc:sldChg>
    </pc:docChg>
  </pc:docChgLst>
  <pc:docChgLst>
    <pc:chgData name="Lucie" userId="c50cff21-485a-41d1-8c19-c6f4a2f56bea" providerId="ADAL" clId="{6A198D75-6981-4944-BE6A-568511F30415}"/>
    <pc:docChg chg="custSel modSld">
      <pc:chgData name="Lucie" userId="c50cff21-485a-41d1-8c19-c6f4a2f56bea" providerId="ADAL" clId="{6A198D75-6981-4944-BE6A-568511F30415}" dt="2026-01-04T18:22:12.189" v="187" actId="20577"/>
      <pc:docMkLst>
        <pc:docMk/>
      </pc:docMkLst>
      <pc:sldChg chg="modSp mod">
        <pc:chgData name="Lucie" userId="c50cff21-485a-41d1-8c19-c6f4a2f56bea" providerId="ADAL" clId="{6A198D75-6981-4944-BE6A-568511F30415}" dt="2026-01-04T18:22:12.189" v="187" actId="20577"/>
        <pc:sldMkLst>
          <pc:docMk/>
          <pc:sldMk cId="3698108066" sldId="257"/>
        </pc:sldMkLst>
        <pc:spChg chg="mod">
          <ac:chgData name="Lucie" userId="c50cff21-485a-41d1-8c19-c6f4a2f56bea" providerId="ADAL" clId="{6A198D75-6981-4944-BE6A-568511F30415}" dt="2026-01-04T18:22:12.189" v="187" actId="20577"/>
          <ac:spMkLst>
            <pc:docMk/>
            <pc:sldMk cId="3698108066" sldId="257"/>
            <ac:spMk id="4" creationId="{00000000-0000-0000-0000-000000000000}"/>
          </ac:spMkLst>
        </pc:spChg>
        <pc:spChg chg="mod">
          <ac:chgData name="Lucie" userId="c50cff21-485a-41d1-8c19-c6f4a2f56bea" providerId="ADAL" clId="{6A198D75-6981-4944-BE6A-568511F30415}" dt="2026-01-04T18:21:05.222" v="174" actId="20577"/>
          <ac:spMkLst>
            <pc:docMk/>
            <pc:sldMk cId="3698108066" sldId="257"/>
            <ac:spMk id="9" creationId="{00000000-0000-0000-0000-000000000000}"/>
          </ac:spMkLst>
        </pc:spChg>
        <pc:spChg chg="mod">
          <ac:chgData name="Lucie" userId="c50cff21-485a-41d1-8c19-c6f4a2f56bea" providerId="ADAL" clId="{6A198D75-6981-4944-BE6A-568511F30415}" dt="2026-01-04T18:19:03.581" v="16" actId="5793"/>
          <ac:spMkLst>
            <pc:docMk/>
            <pc:sldMk cId="3698108066" sldId="257"/>
            <ac:spMk id="11" creationId="{00000000-0000-0000-0000-000000000000}"/>
          </ac:spMkLst>
        </pc:spChg>
      </pc:sldChg>
    </pc:docChg>
  </pc:docChgLst>
  <pc:docChgLst>
    <pc:chgData name="Lucie" userId="c50cff21-485a-41d1-8c19-c6f4a2f56bea" providerId="ADAL" clId="{11DEF891-7C5F-4C54-8AB6-6AB8FF8B623E}"/>
    <pc:docChg chg="modSld">
      <pc:chgData name="Lucie" userId="c50cff21-485a-41d1-8c19-c6f4a2f56bea" providerId="ADAL" clId="{11DEF891-7C5F-4C54-8AB6-6AB8FF8B623E}" dt="2026-09-09T13:55:17.487" v="18" actId="20577"/>
      <pc:docMkLst>
        <pc:docMk/>
      </pc:docMkLst>
      <pc:sldChg chg="modSp mod">
        <pc:chgData name="Lucie" userId="c50cff21-485a-41d1-8c19-c6f4a2f56bea" providerId="ADAL" clId="{11DEF891-7C5F-4C54-8AB6-6AB8FF8B623E}" dt="2026-09-09T13:55:17.487" v="18" actId="20577"/>
        <pc:sldMkLst>
          <pc:docMk/>
          <pc:sldMk cId="3698108066" sldId="257"/>
        </pc:sldMkLst>
        <pc:spChg chg="mod">
          <ac:chgData name="Lucie" userId="c50cff21-485a-41d1-8c19-c6f4a2f56bea" providerId="ADAL" clId="{11DEF891-7C5F-4C54-8AB6-6AB8FF8B623E}" dt="2026-09-09T13:54:31.594" v="3" actId="20577"/>
          <ac:spMkLst>
            <pc:docMk/>
            <pc:sldMk cId="3698108066" sldId="257"/>
            <ac:spMk id="4" creationId="{00000000-0000-0000-0000-000000000000}"/>
          </ac:spMkLst>
        </pc:spChg>
        <pc:spChg chg="mod">
          <ac:chgData name="Lucie" userId="c50cff21-485a-41d1-8c19-c6f4a2f56bea" providerId="ADAL" clId="{11DEF891-7C5F-4C54-8AB6-6AB8FF8B623E}" dt="2026-09-09T13:55:10.474" v="16" actId="20577"/>
          <ac:spMkLst>
            <pc:docMk/>
            <pc:sldMk cId="3698108066" sldId="257"/>
            <ac:spMk id="6" creationId="{00000000-0000-0000-0000-000000000000}"/>
          </ac:spMkLst>
        </pc:spChg>
        <pc:spChg chg="mod">
          <ac:chgData name="Lucie" userId="c50cff21-485a-41d1-8c19-c6f4a2f56bea" providerId="ADAL" clId="{11DEF891-7C5F-4C54-8AB6-6AB8FF8B623E}" dt="2026-09-09T13:54:34.974" v="4" actId="20577"/>
          <ac:spMkLst>
            <pc:docMk/>
            <pc:sldMk cId="3698108066" sldId="257"/>
            <ac:spMk id="8" creationId="{00000000-0000-0000-0000-000000000000}"/>
          </ac:spMkLst>
        </pc:spChg>
        <pc:spChg chg="mod">
          <ac:chgData name="Lucie" userId="c50cff21-485a-41d1-8c19-c6f4a2f56bea" providerId="ADAL" clId="{11DEF891-7C5F-4C54-8AB6-6AB8FF8B623E}" dt="2026-09-09T13:54:55.238" v="13" actId="5793"/>
          <ac:spMkLst>
            <pc:docMk/>
            <pc:sldMk cId="3698108066" sldId="257"/>
            <ac:spMk id="9" creationId="{00000000-0000-0000-0000-000000000000}"/>
          </ac:spMkLst>
        </pc:spChg>
        <pc:spChg chg="mod">
          <ac:chgData name="Lucie" userId="c50cff21-485a-41d1-8c19-c6f4a2f56bea" providerId="ADAL" clId="{11DEF891-7C5F-4C54-8AB6-6AB8FF8B623E}" dt="2026-09-09T13:55:17.487" v="18" actId="20577"/>
          <ac:spMkLst>
            <pc:docMk/>
            <pc:sldMk cId="3698108066" sldId="257"/>
            <ac:spMk id="10" creationId="{00000000-0000-0000-0000-000000000000}"/>
          </ac:spMkLst>
        </pc:spChg>
        <pc:spChg chg="mod">
          <ac:chgData name="Lucie" userId="c50cff21-485a-41d1-8c19-c6f4a2f56bea" providerId="ADAL" clId="{11DEF891-7C5F-4C54-8AB6-6AB8FF8B623E}" dt="2026-09-09T13:54:48.783" v="11" actId="20577"/>
          <ac:spMkLst>
            <pc:docMk/>
            <pc:sldMk cId="3698108066" sldId="257"/>
            <ac:spMk id="11" creationId="{00000000-0000-0000-0000-000000000000}"/>
          </ac:spMkLst>
        </pc:spChg>
        <pc:spChg chg="mod">
          <ac:chgData name="Lucie" userId="c50cff21-485a-41d1-8c19-c6f4a2f56bea" providerId="ADAL" clId="{11DEF891-7C5F-4C54-8AB6-6AB8FF8B623E}" dt="2026-09-09T13:54:18.874" v="0" actId="20577"/>
          <ac:spMkLst>
            <pc:docMk/>
            <pc:sldMk cId="3698108066" sldId="257"/>
            <ac:spMk id="12" creationId="{00000000-0000-0000-0000-000000000000}"/>
          </ac:spMkLst>
        </pc:spChg>
        <pc:spChg chg="mod">
          <ac:chgData name="Lucie" userId="c50cff21-485a-41d1-8c19-c6f4a2f56bea" providerId="ADAL" clId="{11DEF891-7C5F-4C54-8AB6-6AB8FF8B623E}" dt="2026-09-09T13:55:00.375" v="14" actId="20577"/>
          <ac:spMkLst>
            <pc:docMk/>
            <pc:sldMk cId="3698108066" sldId="257"/>
            <ac:spMk id="16" creationId="{00000000-0000-0000-0000-000000000000}"/>
          </ac:spMkLst>
        </pc:spChg>
        <pc:spChg chg="mod">
          <ac:chgData name="Lucie" userId="c50cff21-485a-41d1-8c19-c6f4a2f56bea" providerId="ADAL" clId="{11DEF891-7C5F-4C54-8AB6-6AB8FF8B623E}" dt="2026-09-09T13:55:05.791" v="15" actId="20577"/>
          <ac:spMkLst>
            <pc:docMk/>
            <pc:sldMk cId="3698108066" sldId="257"/>
            <ac:spMk id="17" creationId="{00000000-0000-0000-0000-000000000000}"/>
          </ac:spMkLst>
        </pc:spChg>
        <pc:spChg chg="mod">
          <ac:chgData name="Lucie" userId="c50cff21-485a-41d1-8c19-c6f4a2f56bea" providerId="ADAL" clId="{11DEF891-7C5F-4C54-8AB6-6AB8FF8B623E}" dt="2026-09-09T13:54:38.200" v="5" actId="20577"/>
          <ac:spMkLst>
            <pc:docMk/>
            <pc:sldMk cId="3698108066" sldId="257"/>
            <ac:spMk id="18" creationId="{00000000-0000-0000-0000-000000000000}"/>
          </ac:spMkLst>
        </pc:spChg>
        <pc:spChg chg="mod">
          <ac:chgData name="Lucie" userId="c50cff21-485a-41d1-8c19-c6f4a2f56bea" providerId="ADAL" clId="{11DEF891-7C5F-4C54-8AB6-6AB8FF8B623E}" dt="2026-09-09T13:54:45.054" v="8" actId="5793"/>
          <ac:spMkLst>
            <pc:docMk/>
            <pc:sldMk cId="3698108066" sldId="257"/>
            <ac:spMk id="24" creationId="{E7EBEC94-4428-4789-87B6-FD2FB3E3866A}"/>
          </ac:spMkLst>
        </pc:spChg>
      </pc:sldChg>
    </pc:docChg>
  </pc:docChgLst>
  <pc:docChgLst>
    <pc:chgData name="Lucie" userId="c50cff21-485a-41d1-8c19-c6f4a2f56bea" providerId="ADAL" clId="{0358D6B8-169E-40FB-815C-04CD53BC98B1}"/>
    <pc:docChg chg="modSld">
      <pc:chgData name="Lucie" userId="c50cff21-485a-41d1-8c19-c6f4a2f56bea" providerId="ADAL" clId="{0358D6B8-169E-40FB-815C-04CD53BC98B1}" dt="2026-09-09T13:48:46.672" v="6" actId="404"/>
      <pc:docMkLst>
        <pc:docMk/>
      </pc:docMkLst>
      <pc:sldChg chg="modSp mod">
        <pc:chgData name="Lucie" userId="c50cff21-485a-41d1-8c19-c6f4a2f56bea" providerId="ADAL" clId="{0358D6B8-169E-40FB-815C-04CD53BC98B1}" dt="2026-09-09T13:48:46.672" v="6" actId="404"/>
        <pc:sldMkLst>
          <pc:docMk/>
          <pc:sldMk cId="3698108066" sldId="257"/>
        </pc:sldMkLst>
        <pc:spChg chg="mod">
          <ac:chgData name="Lucie" userId="c50cff21-485a-41d1-8c19-c6f4a2f56bea" providerId="ADAL" clId="{0358D6B8-169E-40FB-815C-04CD53BC98B1}" dt="2026-09-09T13:48:46.672" v="6" actId="404"/>
          <ac:spMkLst>
            <pc:docMk/>
            <pc:sldMk cId="3698108066" sldId="257"/>
            <ac:spMk id="1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09/09/2026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0" y="-1"/>
            <a:ext cx="3370934" cy="642206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a:t>
            </a:r>
          </a:p>
          <a:p>
            <a:r>
              <a:rPr lang="en-GB" sz="1100" b="1" u="sng" dirty="0">
                <a:solidFill>
                  <a:schemeClr val="tx1"/>
                </a:solidFill>
              </a:rPr>
              <a:t>Writing</a:t>
            </a:r>
            <a:r>
              <a:rPr lang="en-GB" sz="1100" b="1" dirty="0">
                <a:solidFill>
                  <a:schemeClr val="tx1"/>
                </a:solidFill>
              </a:rPr>
              <a:t> </a:t>
            </a:r>
          </a:p>
          <a:p>
            <a:pPr algn="ctr"/>
            <a:endParaRPr lang="en-GB" sz="1100" dirty="0">
              <a:solidFill>
                <a:schemeClr val="tx1"/>
              </a:solidFill>
              <a:effectLst/>
              <a:ea typeface="Calibri" panose="020F0502020204030204" pitchFamily="34" charset="0"/>
              <a:cs typeface="Times New Roman" panose="02020603050405020304" pitchFamily="18" charset="0"/>
            </a:endParaRPr>
          </a:p>
          <a:p>
            <a:r>
              <a:rPr lang="en-GB" sz="1100" dirty="0">
                <a:solidFill>
                  <a:schemeClr val="tx1"/>
                </a:solidFill>
                <a:ea typeface="Calibri" panose="020F0502020204030204" pitchFamily="34" charset="0"/>
                <a:cs typeface="Times New Roman" panose="02020603050405020304" pitchFamily="18" charset="0"/>
              </a:rPr>
              <a:t>We will be inspired by The Secret of Black Rock, The First Drawing and The Search for the Giant Artic Jellyfish. We will develop our storytelling skills by writing an exciting adventure narrative, exploring character, setting and suspense. They will also create a narrative poem inspired by early cave art, using rich vocabulary, imagery and figurative language. Later in the term, we will learn how to write a formal report organising information with headings and paragraphs while using accurate grammar punctuation. Throughout the term, we will focus on developing creativity, vocabulary and confidence as readers and writers. </a:t>
            </a:r>
          </a:p>
          <a:p>
            <a:endParaRPr lang="en-GB" sz="1100" b="1" dirty="0">
              <a:solidFill>
                <a:schemeClr val="tx1"/>
              </a:solidFill>
            </a:endParaRPr>
          </a:p>
          <a:p>
            <a:r>
              <a:rPr lang="en-GB" sz="1100" b="1" i="0" u="sng" dirty="0">
                <a:solidFill>
                  <a:schemeClr val="tx1"/>
                </a:solidFill>
                <a:effectLst/>
              </a:rPr>
              <a:t>Reading</a:t>
            </a:r>
            <a:endParaRPr lang="en-GB" sz="1100" b="1" u="sng" dirty="0">
              <a:solidFill>
                <a:schemeClr val="tx1"/>
              </a:solidFill>
            </a:endParaRPr>
          </a:p>
          <a:p>
            <a:r>
              <a:rPr lang="en-GB" sz="1100" dirty="0">
                <a:solidFill>
                  <a:schemeClr val="tx1"/>
                </a:solidFill>
              </a:rPr>
              <a:t>We will explore a range of engaging texts to develop our fluency, confidence and understanding as readers. We will learn to discuss books, make predictions and answer questions using evidence from the text. We will build our vocabulary by exploring unfamiliar words and thinking carefully about their meaning in context. We will identify characters’ thoughts, feelings and explore how authors create mood and tone through their choice of language. Through shared reading and discussion, we will become thoughtful, enthusiastic and reflective readers.</a:t>
            </a:r>
          </a:p>
          <a:p>
            <a:endParaRPr lang="en-GB" sz="1100" u="sng" dirty="0">
              <a:solidFill>
                <a:schemeClr val="tx1"/>
              </a:solidFill>
            </a:endParaRPr>
          </a:p>
          <a:p>
            <a:r>
              <a:rPr lang="en-GB" sz="1100" b="1" i="0" u="sng" dirty="0">
                <a:solidFill>
                  <a:schemeClr val="tx1"/>
                </a:solidFill>
                <a:effectLst/>
              </a:rPr>
              <a:t>Spelling</a:t>
            </a:r>
          </a:p>
          <a:p>
            <a:r>
              <a:rPr lang="en-GB" sz="1100" i="0" dirty="0">
                <a:solidFill>
                  <a:schemeClr val="tx1"/>
                </a:solidFill>
                <a:effectLst/>
              </a:rPr>
              <a:t>We will learn and practise Year 3 spelling patt</a:t>
            </a:r>
            <a:r>
              <a:rPr lang="en-GB" sz="1100" dirty="0">
                <a:solidFill>
                  <a:schemeClr val="tx1"/>
                </a:solidFill>
              </a:rPr>
              <a:t>erns, including prefixes, suffixes, homophones and common exception words., through regular practice and proofreading,.</a:t>
            </a:r>
            <a:endParaRPr lang="en-GB" sz="1100" i="0" dirty="0">
              <a:solidFill>
                <a:schemeClr val="tx1"/>
              </a:solidFill>
              <a:effectLst/>
            </a:endParaRPr>
          </a:p>
          <a:p>
            <a:pPr marL="171450" indent="-171450">
              <a:buFont typeface="Arial" panose="020B0604020202020204" pitchFamily="34" charset="0"/>
              <a:buChar char="•"/>
            </a:pPr>
            <a:endParaRPr lang="en-GB" sz="900" dirty="0">
              <a:solidFill>
                <a:schemeClr val="tx1"/>
              </a:solidFill>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sz="9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900" dirty="0">
              <a:solidFill>
                <a:schemeClr val="tx1"/>
              </a:solidFill>
            </a:endParaRPr>
          </a:p>
        </p:txBody>
      </p:sp>
      <p:sp>
        <p:nvSpPr>
          <p:cNvPr id="6" name="Rounded Rectangle 5"/>
          <p:cNvSpPr/>
          <p:nvPr/>
        </p:nvSpPr>
        <p:spPr>
          <a:xfrm>
            <a:off x="7166915" y="5302221"/>
            <a:ext cx="3489192" cy="67934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50" b="1" u="sng" dirty="0">
                <a:solidFill>
                  <a:schemeClr val="tx1"/>
                </a:solidFill>
              </a:rPr>
              <a:t>Art</a:t>
            </a:r>
          </a:p>
          <a:p>
            <a:pPr algn="ctr"/>
            <a:r>
              <a:rPr lang="en-GB" sz="1000" dirty="0">
                <a:solidFill>
                  <a:schemeClr val="tx1"/>
                </a:solidFill>
              </a:rPr>
              <a:t>We will explore Ancient Egyptian art by designing and creating our own Egyptians masks. </a:t>
            </a:r>
          </a:p>
        </p:txBody>
      </p:sp>
      <p:sp>
        <p:nvSpPr>
          <p:cNvPr id="7" name="Rounded Rectangle 6"/>
          <p:cNvSpPr/>
          <p:nvPr/>
        </p:nvSpPr>
        <p:spPr>
          <a:xfrm>
            <a:off x="7190193" y="2989556"/>
            <a:ext cx="3501619" cy="84879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Music</a:t>
            </a:r>
          </a:p>
          <a:p>
            <a:pPr algn="ctr"/>
            <a:r>
              <a:rPr lang="en-GB" sz="1100" b="0" i="0" dirty="0">
                <a:solidFill>
                  <a:schemeClr val="tx1"/>
                </a:solidFill>
                <a:effectLst/>
                <a:latin typeface="Segoe UI" panose="020B0502040204020203" pitchFamily="34" charset="0"/>
              </a:rPr>
              <a:t>Small groups of children throughout the year will learn basic violin skills, play simple pieces, and enjoy making music together.</a:t>
            </a:r>
          </a:p>
          <a:p>
            <a:pPr algn="ctr"/>
            <a:endParaRPr lang="en-GB" sz="1200" b="1" dirty="0">
              <a:solidFill>
                <a:schemeClr val="tx1"/>
              </a:solidFill>
            </a:endParaRPr>
          </a:p>
          <a:p>
            <a:endParaRPr lang="en-GB" sz="1200" b="1" dirty="0">
              <a:solidFill>
                <a:schemeClr val="tx1"/>
              </a:solidFill>
            </a:endParaRPr>
          </a:p>
        </p:txBody>
      </p:sp>
      <p:sp>
        <p:nvSpPr>
          <p:cNvPr id="8" name="Rounded Rectangle 7"/>
          <p:cNvSpPr/>
          <p:nvPr/>
        </p:nvSpPr>
        <p:spPr>
          <a:xfrm>
            <a:off x="0" y="6422065"/>
            <a:ext cx="3409950" cy="113761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r>
              <a:rPr lang="en-GB" sz="1000" dirty="0">
                <a:solidFill>
                  <a:schemeClr val="tx1"/>
                </a:solidFill>
              </a:rPr>
              <a:t>We will create, test and improve programs using coding software. We will learn how to move sprites, solve problems, find and fix bugs, and design our own maze challenge using sequences and logical thinking.</a:t>
            </a:r>
          </a:p>
        </p:txBody>
      </p:sp>
      <p:sp>
        <p:nvSpPr>
          <p:cNvPr id="9" name="Rounded Rectangle 8"/>
          <p:cNvSpPr/>
          <p:nvPr/>
        </p:nvSpPr>
        <p:spPr>
          <a:xfrm>
            <a:off x="3382574" y="1"/>
            <a:ext cx="3795980" cy="135585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Scien</a:t>
            </a:r>
            <a:r>
              <a:rPr lang="en-GB" sz="1100" b="1" u="sng" dirty="0">
                <a:solidFill>
                  <a:schemeClr val="tx1"/>
                </a:solidFill>
              </a:rPr>
              <a:t>ce</a:t>
            </a:r>
            <a:endParaRPr lang="en-GB" sz="1100" dirty="0">
              <a:solidFill>
                <a:schemeClr val="tx1"/>
              </a:solidFill>
            </a:endParaRPr>
          </a:p>
          <a:p>
            <a:pPr algn="ctr"/>
            <a:r>
              <a:rPr lang="en-GB" sz="1050" dirty="0">
                <a:solidFill>
                  <a:schemeClr val="tx1"/>
                </a:solidFill>
              </a:rPr>
              <a:t>We will explore how light helps us to see and investigate different light sources. We will learn how shadows are formed, discover how they change in size and shape, and investigate how light travels. Through practical experiments and enquiries, we will develop our scientific thinking, make observations and explain our findings using scientific vocabulary. </a:t>
            </a:r>
          </a:p>
        </p:txBody>
      </p:sp>
      <p:sp>
        <p:nvSpPr>
          <p:cNvPr id="10" name="Rounded Rectangle 9"/>
          <p:cNvSpPr/>
          <p:nvPr/>
        </p:nvSpPr>
        <p:spPr>
          <a:xfrm>
            <a:off x="3370934" y="1402950"/>
            <a:ext cx="3795980" cy="223914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a:t>
            </a:r>
          </a:p>
          <a:p>
            <a:r>
              <a:rPr lang="en-GB" sz="1764" b="1" dirty="0">
                <a:solidFill>
                  <a:schemeClr val="tx1"/>
                </a:solidFill>
              </a:rPr>
              <a:t>Term</a:t>
            </a:r>
            <a:r>
              <a:rPr lang="en-GB" sz="1764" b="1">
                <a:solidFill>
                  <a:schemeClr val="tx1"/>
                </a:solidFill>
              </a:rPr>
              <a:t>: 6</a:t>
            </a:r>
            <a:endParaRPr lang="en-GB" sz="1764" b="1" dirty="0">
              <a:solidFill>
                <a:schemeClr val="tx1"/>
              </a:solidFill>
            </a:endParaRPr>
          </a:p>
          <a:p>
            <a:pPr algn="ctr"/>
            <a:r>
              <a:rPr lang="en-GB" sz="2000" b="1" dirty="0">
                <a:solidFill>
                  <a:schemeClr val="tx1"/>
                </a:solidFill>
              </a:rPr>
              <a:t>Curriculum map</a:t>
            </a: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3370934" y="3664547"/>
            <a:ext cx="3807620" cy="114956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000" b="1" i="0" u="sng" dirty="0">
                <a:solidFill>
                  <a:schemeClr val="tx1"/>
                </a:solidFill>
                <a:effectLst/>
              </a:rPr>
              <a:t>Geography</a:t>
            </a:r>
          </a:p>
          <a:p>
            <a:r>
              <a:rPr lang="en-GB" sz="1000" dirty="0">
                <a:solidFill>
                  <a:schemeClr val="tx1"/>
                </a:solidFill>
              </a:rPr>
              <a:t>We will explore life in Northern Italy and compare it with our own lives. We will learn about settlements, land use, physical and human features, and use maps and geographical skills to understand how people live in different parts of Europe. </a:t>
            </a:r>
            <a:endParaRPr lang="en-GB" sz="1000" i="0" dirty="0">
              <a:solidFill>
                <a:schemeClr val="tx1"/>
              </a:solidFill>
              <a:effectLst/>
            </a:endParaRPr>
          </a:p>
          <a:p>
            <a:endParaRPr lang="en-GB" sz="1000" dirty="0">
              <a:solidFill>
                <a:schemeClr val="tx1"/>
              </a:solidFill>
            </a:endParaRPr>
          </a:p>
          <a:p>
            <a:pPr algn="ctr"/>
            <a:endParaRPr lang="en-GB" sz="1200" b="1" dirty="0">
              <a:solidFill>
                <a:schemeClr val="tx1"/>
              </a:solidFill>
            </a:endParaRPr>
          </a:p>
        </p:txBody>
      </p:sp>
      <p:sp>
        <p:nvSpPr>
          <p:cNvPr id="12" name="Rounded Rectangle 11"/>
          <p:cNvSpPr/>
          <p:nvPr/>
        </p:nvSpPr>
        <p:spPr>
          <a:xfrm>
            <a:off x="7166914" y="6028660"/>
            <a:ext cx="3489194" cy="153101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dirty="0">
                <a:solidFill>
                  <a:schemeClr val="tx1"/>
                </a:solidFill>
              </a:rPr>
              <a:t>Religious Education (RE)</a:t>
            </a:r>
          </a:p>
          <a:p>
            <a:pPr algn="ctr"/>
            <a:r>
              <a:rPr lang="en-GB" sz="1200" dirty="0">
                <a:solidFill>
                  <a:schemeClr val="tx1"/>
                </a:solidFill>
              </a:rPr>
              <a:t>We will explore the Christian Creation Story and learn what it teaches Christians about God, creation and caring for the world. We will discuss how these beliefs influence the way Christians live and reflect on our own ideas about looking after the Earth and one another.</a:t>
            </a:r>
          </a:p>
        </p:txBody>
      </p:sp>
      <p:sp>
        <p:nvSpPr>
          <p:cNvPr id="16" name="Rounded Rectangle 15"/>
          <p:cNvSpPr/>
          <p:nvPr/>
        </p:nvSpPr>
        <p:spPr>
          <a:xfrm>
            <a:off x="7200827" y="4041"/>
            <a:ext cx="3501619" cy="298551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 </a:t>
            </a:r>
          </a:p>
          <a:p>
            <a:pPr algn="ctr"/>
            <a:endParaRPr lang="en-GB" sz="1100" b="1" u="sng" dirty="0">
              <a:solidFill>
                <a:schemeClr val="tx1"/>
              </a:solidFill>
            </a:endParaRPr>
          </a:p>
          <a:p>
            <a:r>
              <a:rPr lang="en-GB" sz="1100" dirty="0">
                <a:solidFill>
                  <a:schemeClr val="tx1"/>
                </a:solidFill>
              </a:rPr>
              <a:t>We will be learning about shape and statistics through practical investigations and problem-solving activities. Children will explore angles, lines and the properties of 2D and 3D shapes, learning how to identify, describe and draw them accurately. We will also be collecting, presenting and interpreting data using pictograms, bar charts and tables. Throughout the term, children will develop their reasoning skills, explain their mathematical thinking and use increasingly accurate mathematical vocabulary. </a:t>
            </a:r>
          </a:p>
          <a:p>
            <a:pPr algn="ctr"/>
            <a:endParaRPr lang="en-GB" sz="1200" b="1" u="sng" dirty="0">
              <a:solidFill>
                <a:schemeClr val="tx1"/>
              </a:solidFill>
            </a:endParaRPr>
          </a:p>
        </p:txBody>
      </p:sp>
      <p:sp>
        <p:nvSpPr>
          <p:cNvPr id="17" name="Rounded Rectangle 16"/>
          <p:cNvSpPr/>
          <p:nvPr/>
        </p:nvSpPr>
        <p:spPr>
          <a:xfrm>
            <a:off x="7178555" y="3817088"/>
            <a:ext cx="3513258" cy="146158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fontAlgn="t"/>
            <a:endParaRPr lang="en-GB" sz="1100" i="0" dirty="0">
              <a:solidFill>
                <a:schemeClr val="tx1"/>
              </a:solidFill>
              <a:effectLst/>
            </a:endParaRPr>
          </a:p>
          <a:p>
            <a:r>
              <a:rPr lang="en-GB" sz="1200" dirty="0">
                <a:solidFill>
                  <a:schemeClr val="tx1"/>
                </a:solidFill>
              </a:rPr>
              <a:t>We will develop our running, jumping and throwing skills in athletics and use teamwork, communication and problem-solving skills through orienteering activities. We will build confidence, resilience and fitness while working together. </a:t>
            </a:r>
          </a:p>
        </p:txBody>
      </p:sp>
      <p:sp>
        <p:nvSpPr>
          <p:cNvPr id="18" name="Rounded Rectangle 17"/>
          <p:cNvSpPr/>
          <p:nvPr/>
        </p:nvSpPr>
        <p:spPr>
          <a:xfrm>
            <a:off x="3409950" y="6563006"/>
            <a:ext cx="3756964" cy="99667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French</a:t>
            </a:r>
          </a:p>
          <a:p>
            <a:r>
              <a:rPr lang="en-GB" sz="1100" dirty="0">
                <a:solidFill>
                  <a:schemeClr val="tx1"/>
                </a:solidFill>
              </a:rPr>
              <a:t>We will learn to introduce ourselves, greet others and hold simple conversations in French. We will build our vocabulary, practise our pronunciation and develop confidence in speaking, listening, reading and writing in another language. </a:t>
            </a:r>
          </a:p>
          <a:p>
            <a:endParaRPr lang="en-GB" sz="1764" b="1"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23850" y="2940801"/>
            <a:ext cx="3490148" cy="456573"/>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297" y="1560649"/>
            <a:ext cx="670929" cy="752506"/>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3374246" y="4763965"/>
            <a:ext cx="3792668" cy="1838854"/>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Personal, Social and Health Education (PHSE)</a:t>
            </a:r>
          </a:p>
          <a:p>
            <a:r>
              <a:rPr lang="en-GB" sz="1200" dirty="0">
                <a:solidFill>
                  <a:schemeClr val="tx1"/>
                </a:solidFill>
              </a:rPr>
              <a:t>We will learn about how babies grow and how our bodies change as we get older. We will explore the changes that happen inside and outside our bodies, understand the importance of keeping ourselves clean and healthy, and challenge family stereotypes. We will reflect on our achievements, develop confidence in ourselves and think positively about the future. </a:t>
            </a: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377</TotalTime>
  <Words>741</Words>
  <Application>Microsoft Office PowerPoint</Application>
  <PresentationFormat>Custom</PresentationFormat>
  <Paragraphs>37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54</cp:revision>
  <cp:lastPrinted>2022-10-25T12:51:30Z</cp:lastPrinted>
  <dcterms:created xsi:type="dcterms:W3CDTF">2022-10-20T15:18:26Z</dcterms:created>
  <dcterms:modified xsi:type="dcterms:W3CDTF">2026-09-09T17:19:30Z</dcterms:modified>
</cp:coreProperties>
</file>