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38" autoAdjust="0"/>
    <p:restoredTop sz="94660"/>
  </p:normalViewPr>
  <p:slideViewPr>
    <p:cSldViewPr snapToGrid="0">
      <p:cViewPr varScale="1">
        <p:scale>
          <a:sx n="60" d="100"/>
          <a:sy n="60" d="100"/>
        </p:scale>
        <p:origin x="15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English Key Texts and writing outcomes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Text: Change Sings by Amanda Gorman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Diary entries: </a:t>
            </a:r>
            <a:r>
              <a:rPr lang="en-GB" sz="1000" dirty="0">
                <a:solidFill>
                  <a:schemeClr val="tx1"/>
                </a:solidFill>
              </a:rPr>
              <a:t>focussing on descriptive language, informal language and developing cohesion. 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Using dashes for parenthesis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Using dashes to add extra information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Using figurative language</a:t>
            </a:r>
          </a:p>
          <a:p>
            <a:r>
              <a:rPr lang="en-GB" sz="1000" dirty="0">
                <a:solidFill>
                  <a:schemeClr val="tx1"/>
                </a:solidFill>
              </a:rPr>
              <a:t>Create complex sentences, omitting the relative pronoun</a:t>
            </a:r>
          </a:p>
          <a:p>
            <a:r>
              <a:rPr lang="en-GB" sz="1000" dirty="0">
                <a:solidFill>
                  <a:schemeClr val="tx1"/>
                </a:solidFill>
              </a:rPr>
              <a:t>Build cohesion within and between paragraphs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Design Technology  </a:t>
            </a:r>
          </a:p>
          <a:p>
            <a:r>
              <a:rPr lang="en-GB" sz="1050" dirty="0">
                <a:solidFill>
                  <a:schemeClr val="tx1"/>
                </a:solidFill>
              </a:rPr>
              <a:t>Investigate toys with moving mechanism. Investigate different types of cam mechanism. Investigate ways of strengthening structures for a moving toy. Design a moving toy with a cam mechanism. Create a moving toy with a cam mechanism. 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pPr algn="ctr"/>
            <a:endParaRPr lang="en-GB" sz="9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9941" y="4818557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r>
              <a:rPr lang="en-GB" sz="1200" dirty="0">
                <a:solidFill>
                  <a:schemeClr val="tx1"/>
                </a:solidFill>
              </a:rPr>
              <a:t>Listen and appraise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• Musical activities – learn about the interrelated dimensions of music through playing instruments and improvising</a:t>
            </a:r>
          </a:p>
          <a:p>
            <a:r>
              <a:rPr lang="en-GB" sz="1200" dirty="0">
                <a:solidFill>
                  <a:schemeClr val="tx1"/>
                </a:solidFill>
              </a:rPr>
              <a:t>• Perform and share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that drawing tools can be used to produce different outcomes. Create a vector drawing by combining shapes. Use tools to achieve a desired effect.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endParaRPr lang="en-GB" sz="1400" b="1" dirty="0">
              <a:solidFill>
                <a:schemeClr val="tx1"/>
              </a:solidFill>
            </a:endParaRP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Living Things And Their Habitats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• </a:t>
            </a:r>
            <a:r>
              <a:rPr lang="en-GB" sz="1400" dirty="0">
                <a:solidFill>
                  <a:schemeClr val="tx1"/>
                </a:solidFill>
              </a:rPr>
              <a:t>Plant reproduction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• Mammals/Humans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• Metamorphosis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• Comparing life cycles</a:t>
            </a: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5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5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History    Ancient Greece - Democracy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understand the key characteristics of democracy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understand the structure and functioning of Athenian democracy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Similarities and differences between  Athenian democracy and modern British democracy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consider how democracy has evolved.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How do inspirational people impact on how Humanists live today?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20879" y="19395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Maths 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Stats:</a:t>
            </a:r>
          </a:p>
          <a:p>
            <a:r>
              <a:rPr lang="en-GB" sz="1000" dirty="0">
                <a:solidFill>
                  <a:schemeClr val="tx1"/>
                </a:solidFill>
              </a:rPr>
              <a:t>Draw lines graphs and interpret them. Read</a:t>
            </a:r>
          </a:p>
          <a:p>
            <a:r>
              <a:rPr lang="en-GB" sz="1000" dirty="0">
                <a:solidFill>
                  <a:schemeClr val="tx1"/>
                </a:solidFill>
              </a:rPr>
              <a:t>timetables and interpret two-way tables.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Shape:</a:t>
            </a:r>
          </a:p>
          <a:p>
            <a:r>
              <a:rPr lang="en-GB" sz="1100" dirty="0">
                <a:solidFill>
                  <a:schemeClr val="tx1"/>
                </a:solidFill>
              </a:rPr>
              <a:t>Understand and use degrees; estimate angles;</a:t>
            </a:r>
          </a:p>
          <a:p>
            <a:r>
              <a:rPr lang="en-GB" sz="1100" dirty="0">
                <a:solidFill>
                  <a:schemeClr val="tx1"/>
                </a:solidFill>
              </a:rPr>
              <a:t>measure angles; draw lines and angles; calculate</a:t>
            </a:r>
          </a:p>
          <a:p>
            <a:r>
              <a:rPr lang="en-GB" sz="1100" dirty="0">
                <a:solidFill>
                  <a:schemeClr val="tx1"/>
                </a:solidFill>
              </a:rPr>
              <a:t>angles; 3D shapes; regular and irregular polygons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Position and Direction:</a:t>
            </a:r>
          </a:p>
          <a:p>
            <a:r>
              <a:rPr lang="en-GB" sz="1100" dirty="0">
                <a:solidFill>
                  <a:schemeClr val="tx1"/>
                </a:solidFill>
              </a:rPr>
              <a:t>Read and plot coordinates; translation; lines of</a:t>
            </a:r>
          </a:p>
          <a:p>
            <a:r>
              <a:rPr lang="en-GB" sz="1100" dirty="0">
                <a:solidFill>
                  <a:schemeClr val="tx1"/>
                </a:solidFill>
              </a:rPr>
              <a:t>symmetry; reflection.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Decimals:</a:t>
            </a:r>
          </a:p>
          <a:p>
            <a:r>
              <a:rPr lang="en-GB" sz="1100" dirty="0">
                <a:solidFill>
                  <a:schemeClr val="tx1"/>
                </a:solidFill>
              </a:rPr>
              <a:t>Add and subtract decimals; decimal sequences;</a:t>
            </a:r>
          </a:p>
          <a:p>
            <a:r>
              <a:rPr lang="en-GB" sz="1100" dirty="0">
                <a:solidFill>
                  <a:schemeClr val="tx1"/>
                </a:solidFill>
              </a:rPr>
              <a:t>multiply and divide decimals by 10,100,1000;</a:t>
            </a:r>
          </a:p>
          <a:p>
            <a:r>
              <a:rPr lang="en-GB" sz="1100" dirty="0">
                <a:solidFill>
                  <a:schemeClr val="tx1"/>
                </a:solidFill>
              </a:rPr>
              <a:t>multiply and divide decimals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r>
              <a:rPr lang="en-GB" sz="1200" b="1">
                <a:solidFill>
                  <a:schemeClr val="tx1"/>
                </a:solidFill>
              </a:rPr>
              <a:t>Rounders</a:t>
            </a:r>
            <a:r>
              <a:rPr lang="en-GB" sz="1200" b="1" dirty="0">
                <a:solidFill>
                  <a:schemeClr val="tx1"/>
                </a:solidFill>
              </a:rPr>
              <a:t>: </a:t>
            </a:r>
            <a:r>
              <a:rPr lang="en-GB" sz="1200" dirty="0">
                <a:solidFill>
                  <a:schemeClr val="tx1"/>
                </a:solidFill>
              </a:rPr>
              <a:t>Coordination and control, communication, team work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47299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1200" dirty="0">
                <a:solidFill>
                  <a:schemeClr val="tx1"/>
                </a:solidFill>
              </a:rPr>
              <a:t>Build upon prior learning around directions, greetings, names and numbers. Learn different countries, ask other people questions and tell them facts about you.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sz="1200" b="1" dirty="0">
                <a:solidFill>
                  <a:schemeClr val="tx1"/>
                </a:solidFill>
              </a:rPr>
              <a:t>Personal, Social and Health Education (PSHE)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Relationships:</a:t>
            </a:r>
          </a:p>
          <a:p>
            <a:r>
              <a:rPr lang="en-GB" sz="1200" dirty="0">
                <a:solidFill>
                  <a:schemeClr val="tx1"/>
                </a:solidFill>
              </a:rPr>
              <a:t>How to be safe online; relationships online; online gaming.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561</TotalTime>
  <Words>400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Claire Linham</cp:lastModifiedBy>
  <cp:revision>63</cp:revision>
  <cp:lastPrinted>2022-10-25T12:51:30Z</cp:lastPrinted>
  <dcterms:created xsi:type="dcterms:W3CDTF">2022-10-20T15:18:26Z</dcterms:created>
  <dcterms:modified xsi:type="dcterms:W3CDTF">2026-05-03T09:41:58Z</dcterms:modified>
</cp:coreProperties>
</file>