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0" autoAdjust="0"/>
    <p:restoredTop sz="94660"/>
  </p:normalViewPr>
  <p:slideViewPr>
    <p:cSldViewPr snapToGrid="0">
      <p:cViewPr varScale="1">
        <p:scale>
          <a:sx n="60" d="100"/>
          <a:sy n="60" d="100"/>
        </p:scale>
        <p:origin x="111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A90E8DE6-5887-41B2-B1A5-E75B69A3FBF8}"/>
    <pc:docChg chg="modSld">
      <pc:chgData name="Lucie" userId="c50cff21-485a-41d1-8c19-c6f4a2f56bea" providerId="ADAL" clId="{A90E8DE6-5887-41B2-B1A5-E75B69A3FBF8}" dt="2025-09-10T13:54:35.546" v="22" actId="113"/>
      <pc:docMkLst>
        <pc:docMk/>
      </pc:docMkLst>
      <pc:sldChg chg="modSp mod">
        <pc:chgData name="Lucie" userId="c50cff21-485a-41d1-8c19-c6f4a2f56bea" providerId="ADAL" clId="{A90E8DE6-5887-41B2-B1A5-E75B69A3FBF8}" dt="2025-09-10T13:54:35.546" v="22" actId="113"/>
        <pc:sldMkLst>
          <pc:docMk/>
          <pc:sldMk cId="3698108066" sldId="257"/>
        </pc:sldMkLst>
        <pc:spChg chg="mod">
          <ac:chgData name="Lucie" userId="c50cff21-485a-41d1-8c19-c6f4a2f56bea" providerId="ADAL" clId="{A90E8DE6-5887-41B2-B1A5-E75B69A3FBF8}" dt="2025-09-10T13:54:35.546" v="22" actId="113"/>
          <ac:spMkLst>
            <pc:docMk/>
            <pc:sldMk cId="3698108066" sldId="257"/>
            <ac:spMk id="17" creationId="{00000000-0000-0000-0000-000000000000}"/>
          </ac:spMkLst>
        </pc:spChg>
      </pc:sldChg>
    </pc:docChg>
  </pc:docChgLst>
  <pc:docChgLst>
    <pc:chgData name="Lucie" userId="c50cff21-485a-41d1-8c19-c6f4a2f56bea" providerId="ADAL" clId="{E2F3A0D8-AD04-4DC0-A488-1A78BBFC49D9}"/>
    <pc:docChg chg="custSel modSld">
      <pc:chgData name="Lucie" userId="c50cff21-485a-41d1-8c19-c6f4a2f56bea" providerId="ADAL" clId="{E2F3A0D8-AD04-4DC0-A488-1A78BBFC49D9}" dt="2026-01-21T18:02:03.465" v="336" actId="1076"/>
      <pc:docMkLst>
        <pc:docMk/>
      </pc:docMkLst>
      <pc:sldChg chg="addSp delSp modSp mod">
        <pc:chgData name="Lucie" userId="c50cff21-485a-41d1-8c19-c6f4a2f56bea" providerId="ADAL" clId="{E2F3A0D8-AD04-4DC0-A488-1A78BBFC49D9}" dt="2026-01-21T18:02:03.465" v="336" actId="1076"/>
        <pc:sldMkLst>
          <pc:docMk/>
          <pc:sldMk cId="3698108066" sldId="257"/>
        </pc:sldMkLst>
        <pc:spChg chg="mod">
          <ac:chgData name="Lucie" userId="c50cff21-485a-41d1-8c19-c6f4a2f56bea" providerId="ADAL" clId="{E2F3A0D8-AD04-4DC0-A488-1A78BBFC49D9}" dt="2026-01-21T17:46:35.958" v="99" actId="14100"/>
          <ac:spMkLst>
            <pc:docMk/>
            <pc:sldMk cId="3698108066" sldId="257"/>
            <ac:spMk id="4" creationId="{00000000-0000-0000-0000-000000000000}"/>
          </ac:spMkLst>
        </pc:spChg>
        <pc:spChg chg="mod">
          <ac:chgData name="Lucie" userId="c50cff21-485a-41d1-8c19-c6f4a2f56bea" providerId="ADAL" clId="{E2F3A0D8-AD04-4DC0-A488-1A78BBFC49D9}" dt="2026-01-21T17:57:30.702" v="256" actId="14100"/>
          <ac:spMkLst>
            <pc:docMk/>
            <pc:sldMk cId="3698108066" sldId="257"/>
            <ac:spMk id="6" creationId="{00000000-0000-0000-0000-000000000000}"/>
          </ac:spMkLst>
        </pc:spChg>
        <pc:spChg chg="mod">
          <ac:chgData name="Lucie" userId="c50cff21-485a-41d1-8c19-c6f4a2f56bea" providerId="ADAL" clId="{E2F3A0D8-AD04-4DC0-A488-1A78BBFC49D9}" dt="2026-01-21T18:00:01.557" v="308" actId="115"/>
          <ac:spMkLst>
            <pc:docMk/>
            <pc:sldMk cId="3698108066" sldId="257"/>
            <ac:spMk id="7" creationId="{00000000-0000-0000-0000-000000000000}"/>
          </ac:spMkLst>
        </pc:spChg>
        <pc:spChg chg="mod">
          <ac:chgData name="Lucie" userId="c50cff21-485a-41d1-8c19-c6f4a2f56bea" providerId="ADAL" clId="{E2F3A0D8-AD04-4DC0-A488-1A78BBFC49D9}" dt="2026-01-21T17:47:35.242" v="110" actId="14100"/>
          <ac:spMkLst>
            <pc:docMk/>
            <pc:sldMk cId="3698108066" sldId="257"/>
            <ac:spMk id="8" creationId="{00000000-0000-0000-0000-000000000000}"/>
          </ac:spMkLst>
        </pc:spChg>
        <pc:spChg chg="mod">
          <ac:chgData name="Lucie" userId="c50cff21-485a-41d1-8c19-c6f4a2f56bea" providerId="ADAL" clId="{E2F3A0D8-AD04-4DC0-A488-1A78BBFC49D9}" dt="2026-01-21T17:57:54.815" v="263" actId="14100"/>
          <ac:spMkLst>
            <pc:docMk/>
            <pc:sldMk cId="3698108066" sldId="257"/>
            <ac:spMk id="9" creationId="{00000000-0000-0000-0000-000000000000}"/>
          </ac:spMkLst>
        </pc:spChg>
        <pc:spChg chg="mod">
          <ac:chgData name="Lucie" userId="c50cff21-485a-41d1-8c19-c6f4a2f56bea" providerId="ADAL" clId="{E2F3A0D8-AD04-4DC0-A488-1A78BBFC49D9}" dt="2026-01-21T18:01:58.746" v="334" actId="20577"/>
          <ac:spMkLst>
            <pc:docMk/>
            <pc:sldMk cId="3698108066" sldId="257"/>
            <ac:spMk id="10" creationId="{00000000-0000-0000-0000-000000000000}"/>
          </ac:spMkLst>
        </pc:spChg>
        <pc:spChg chg="mod">
          <ac:chgData name="Lucie" userId="c50cff21-485a-41d1-8c19-c6f4a2f56bea" providerId="ADAL" clId="{E2F3A0D8-AD04-4DC0-A488-1A78BBFC49D9}" dt="2026-01-21T18:01:44.260" v="329" actId="1035"/>
          <ac:spMkLst>
            <pc:docMk/>
            <pc:sldMk cId="3698108066" sldId="257"/>
            <ac:spMk id="11" creationId="{00000000-0000-0000-0000-000000000000}"/>
          </ac:spMkLst>
        </pc:spChg>
        <pc:spChg chg="mod">
          <ac:chgData name="Lucie" userId="c50cff21-485a-41d1-8c19-c6f4a2f56bea" providerId="ADAL" clId="{E2F3A0D8-AD04-4DC0-A488-1A78BBFC49D9}" dt="2026-01-21T17:57:39.750" v="258" actId="14100"/>
          <ac:spMkLst>
            <pc:docMk/>
            <pc:sldMk cId="3698108066" sldId="257"/>
            <ac:spMk id="12" creationId="{00000000-0000-0000-0000-000000000000}"/>
          </ac:spMkLst>
        </pc:spChg>
        <pc:spChg chg="mod">
          <ac:chgData name="Lucie" userId="c50cff21-485a-41d1-8c19-c6f4a2f56bea" providerId="ADAL" clId="{E2F3A0D8-AD04-4DC0-A488-1A78BBFC49D9}" dt="2026-01-21T18:01:04.396" v="323" actId="20577"/>
          <ac:spMkLst>
            <pc:docMk/>
            <pc:sldMk cId="3698108066" sldId="257"/>
            <ac:spMk id="16" creationId="{00000000-0000-0000-0000-000000000000}"/>
          </ac:spMkLst>
        </pc:spChg>
        <pc:spChg chg="mod">
          <ac:chgData name="Lucie" userId="c50cff21-485a-41d1-8c19-c6f4a2f56bea" providerId="ADAL" clId="{E2F3A0D8-AD04-4DC0-A488-1A78BBFC49D9}" dt="2026-01-21T18:00:09.665" v="311" actId="113"/>
          <ac:spMkLst>
            <pc:docMk/>
            <pc:sldMk cId="3698108066" sldId="257"/>
            <ac:spMk id="17" creationId="{00000000-0000-0000-0000-000000000000}"/>
          </ac:spMkLst>
        </pc:spChg>
        <pc:spChg chg="mod">
          <ac:chgData name="Lucie" userId="c50cff21-485a-41d1-8c19-c6f4a2f56bea" providerId="ADAL" clId="{E2F3A0D8-AD04-4DC0-A488-1A78BBFC49D9}" dt="2026-01-21T17:57:34.886" v="257" actId="14100"/>
          <ac:spMkLst>
            <pc:docMk/>
            <pc:sldMk cId="3698108066" sldId="257"/>
            <ac:spMk id="18" creationId="{00000000-0000-0000-0000-000000000000}"/>
          </ac:spMkLst>
        </pc:spChg>
        <pc:spChg chg="mod">
          <ac:chgData name="Lucie" userId="c50cff21-485a-41d1-8c19-c6f4a2f56bea" providerId="ADAL" clId="{E2F3A0D8-AD04-4DC0-A488-1A78BBFC49D9}" dt="2026-01-21T18:01:51.633" v="333" actId="14100"/>
          <ac:spMkLst>
            <pc:docMk/>
            <pc:sldMk cId="3698108066" sldId="257"/>
            <ac:spMk id="24" creationId="{E7EBEC94-4428-4789-87B6-FD2FB3E3866A}"/>
          </ac:spMkLst>
        </pc:spChg>
        <pc:graphicFrameChg chg="add del mod">
          <ac:chgData name="Lucie" userId="c50cff21-485a-41d1-8c19-c6f4a2f56bea" providerId="ADAL" clId="{E2F3A0D8-AD04-4DC0-A488-1A78BBFC49D9}" dt="2026-01-21T17:44:03.929" v="50" actId="478"/>
          <ac:graphicFrameMkLst>
            <pc:docMk/>
            <pc:sldMk cId="3698108066" sldId="257"/>
            <ac:graphicFrameMk id="2" creationId="{978FFF4F-CDFD-4E36-AA88-D551E357C23C}"/>
          </ac:graphicFrameMkLst>
        </pc:graphicFrameChg>
        <pc:graphicFrameChg chg="add del mod modGraphic">
          <ac:chgData name="Lucie" userId="c50cff21-485a-41d1-8c19-c6f4a2f56bea" providerId="ADAL" clId="{E2F3A0D8-AD04-4DC0-A488-1A78BBFC49D9}" dt="2026-01-21T17:45:17.335" v="77" actId="478"/>
          <ac:graphicFrameMkLst>
            <pc:docMk/>
            <pc:sldMk cId="3698108066" sldId="257"/>
            <ac:graphicFrameMk id="5" creationId="{80C67406-6DD4-426B-858C-B8CEF45C4F05}"/>
          </ac:graphicFrameMkLst>
        </pc:graphicFrameChg>
        <pc:graphicFrameChg chg="add del mod">
          <ac:chgData name="Lucie" userId="c50cff21-485a-41d1-8c19-c6f4a2f56bea" providerId="ADAL" clId="{E2F3A0D8-AD04-4DC0-A488-1A78BBFC49D9}" dt="2026-01-21T17:46:20.096" v="95" actId="478"/>
          <ac:graphicFrameMkLst>
            <pc:docMk/>
            <pc:sldMk cId="3698108066" sldId="257"/>
            <ac:graphicFrameMk id="13" creationId="{F1AF0367-AFD1-41A2-BA2B-66175D198DB8}"/>
          </ac:graphicFrameMkLst>
        </pc:graphicFrameChg>
        <pc:graphicFrameChg chg="add del mod">
          <ac:chgData name="Lucie" userId="c50cff21-485a-41d1-8c19-c6f4a2f56bea" providerId="ADAL" clId="{E2F3A0D8-AD04-4DC0-A488-1A78BBFC49D9}" dt="2026-01-21T17:47:21.263" v="104" actId="478"/>
          <ac:graphicFrameMkLst>
            <pc:docMk/>
            <pc:sldMk cId="3698108066" sldId="257"/>
            <ac:graphicFrameMk id="14" creationId="{E83E4985-E322-4B78-B2FF-7ECB22014682}"/>
          </ac:graphicFrameMkLst>
        </pc:graphicFrameChg>
        <pc:graphicFrameChg chg="add del mod">
          <ac:chgData name="Lucie" userId="c50cff21-485a-41d1-8c19-c6f4a2f56bea" providerId="ADAL" clId="{E2F3A0D8-AD04-4DC0-A488-1A78BBFC49D9}" dt="2026-01-21T17:48:09.293" v="112" actId="478"/>
          <ac:graphicFrameMkLst>
            <pc:docMk/>
            <pc:sldMk cId="3698108066" sldId="257"/>
            <ac:graphicFrameMk id="15" creationId="{E96048AE-E7FC-4364-AE38-9C3A46AE6AD9}"/>
          </ac:graphicFrameMkLst>
        </pc:graphicFrameChg>
        <pc:graphicFrameChg chg="add del mod modGraphic">
          <ac:chgData name="Lucie" userId="c50cff21-485a-41d1-8c19-c6f4a2f56bea" providerId="ADAL" clId="{E2F3A0D8-AD04-4DC0-A488-1A78BBFC49D9}" dt="2026-01-21T17:52:33.088" v="164" actId="478"/>
          <ac:graphicFrameMkLst>
            <pc:docMk/>
            <pc:sldMk cId="3698108066" sldId="257"/>
            <ac:graphicFrameMk id="19" creationId="{A2FDF7F2-6F46-46E4-A7DD-BDEBD479D1A9}"/>
          </ac:graphicFrameMkLst>
        </pc:graphicFrameChg>
        <pc:graphicFrameChg chg="add del mod modGraphic">
          <ac:chgData name="Lucie" userId="c50cff21-485a-41d1-8c19-c6f4a2f56bea" providerId="ADAL" clId="{E2F3A0D8-AD04-4DC0-A488-1A78BBFC49D9}" dt="2026-01-21T17:53:40.643" v="179" actId="478"/>
          <ac:graphicFrameMkLst>
            <pc:docMk/>
            <pc:sldMk cId="3698108066" sldId="257"/>
            <ac:graphicFrameMk id="20" creationId="{C17FD39F-C3B3-46CE-A445-DE3E94150CFC}"/>
          </ac:graphicFrameMkLst>
        </pc:graphicFrameChg>
        <pc:graphicFrameChg chg="add del mod">
          <ac:chgData name="Lucie" userId="c50cff21-485a-41d1-8c19-c6f4a2f56bea" providerId="ADAL" clId="{E2F3A0D8-AD04-4DC0-A488-1A78BBFC49D9}" dt="2026-01-21T17:54:42.281" v="192" actId="478"/>
          <ac:graphicFrameMkLst>
            <pc:docMk/>
            <pc:sldMk cId="3698108066" sldId="257"/>
            <ac:graphicFrameMk id="21" creationId="{698F9D1D-EBC2-4F6F-9E91-7FFF09D9C480}"/>
          </ac:graphicFrameMkLst>
        </pc:graphicFrameChg>
        <pc:graphicFrameChg chg="add del mod modGraphic">
          <ac:chgData name="Lucie" userId="c50cff21-485a-41d1-8c19-c6f4a2f56bea" providerId="ADAL" clId="{E2F3A0D8-AD04-4DC0-A488-1A78BBFC49D9}" dt="2026-01-21T17:56:45.683" v="241" actId="478"/>
          <ac:graphicFrameMkLst>
            <pc:docMk/>
            <pc:sldMk cId="3698108066" sldId="257"/>
            <ac:graphicFrameMk id="23" creationId="{9CFCED9A-C851-4433-B4E9-CDE15D1BBD02}"/>
          </ac:graphicFrameMkLst>
        </pc:graphicFrameChg>
        <pc:graphicFrameChg chg="add del mod modGraphic">
          <ac:chgData name="Lucie" userId="c50cff21-485a-41d1-8c19-c6f4a2f56bea" providerId="ADAL" clId="{E2F3A0D8-AD04-4DC0-A488-1A78BBFC49D9}" dt="2026-01-21T18:00:04.468" v="309" actId="478"/>
          <ac:graphicFrameMkLst>
            <pc:docMk/>
            <pc:sldMk cId="3698108066" sldId="257"/>
            <ac:graphicFrameMk id="25" creationId="{E5FF9445-8C2F-4B22-A339-792C266682FC}"/>
          </ac:graphicFrameMkLst>
        </pc:graphicFrameChg>
        <pc:graphicFrameChg chg="add del mod">
          <ac:chgData name="Lucie" userId="c50cff21-485a-41d1-8c19-c6f4a2f56bea" providerId="ADAL" clId="{E2F3A0D8-AD04-4DC0-A488-1A78BBFC49D9}" dt="2026-01-21T18:01:01.727" v="321" actId="478"/>
          <ac:graphicFrameMkLst>
            <pc:docMk/>
            <pc:sldMk cId="3698108066" sldId="257"/>
            <ac:graphicFrameMk id="26" creationId="{AF790A73-77EB-4E4F-BCEF-1470F43CB2AB}"/>
          </ac:graphicFrameMkLst>
        </pc:graphicFrameChg>
        <pc:picChg chg="mod">
          <ac:chgData name="Lucie" userId="c50cff21-485a-41d1-8c19-c6f4a2f56bea" providerId="ADAL" clId="{E2F3A0D8-AD04-4DC0-A488-1A78BBFC49D9}" dt="2026-01-21T18:02:03.465" v="336" actId="1076"/>
          <ac:picMkLst>
            <pc:docMk/>
            <pc:sldMk cId="3698108066" sldId="257"/>
            <ac:picMk id="3" creationId="{9E8ACCC3-F32B-4160-8C29-3C953EF9B251}"/>
          </ac:picMkLst>
        </pc:picChg>
        <pc:picChg chg="mod">
          <ac:chgData name="Lucie" userId="c50cff21-485a-41d1-8c19-c6f4a2f56bea" providerId="ADAL" clId="{E2F3A0D8-AD04-4DC0-A488-1A78BBFC49D9}" dt="2026-01-21T18:02:01.865" v="335" actId="1076"/>
          <ac:picMkLst>
            <pc:docMk/>
            <pc:sldMk cId="3698108066" sldId="257"/>
            <ac:picMk id="22" creationId="{188C9D4A-0B50-4137-9EA1-D8778746C279}"/>
          </ac:picMkLst>
        </pc:picChg>
      </pc:sldChg>
    </pc:docChg>
  </pc:docChgLst>
  <pc:docChgLst>
    <pc:chgData name="Lucie" userId="c50cff21-485a-41d1-8c19-c6f4a2f56bea" providerId="ADAL" clId="{6A198D75-6981-4944-BE6A-568511F30415}"/>
    <pc:docChg chg="custSel modSld">
      <pc:chgData name="Lucie" userId="c50cff21-485a-41d1-8c19-c6f4a2f56bea" providerId="ADAL" clId="{6A198D75-6981-4944-BE6A-568511F30415}" dt="2026-01-04T18:22:12.189" v="187" actId="20577"/>
      <pc:docMkLst>
        <pc:docMk/>
      </pc:docMkLst>
      <pc:sldChg chg="modSp mod">
        <pc:chgData name="Lucie" userId="c50cff21-485a-41d1-8c19-c6f4a2f56bea" providerId="ADAL" clId="{6A198D75-6981-4944-BE6A-568511F30415}" dt="2026-01-04T18:22:12.189" v="187" actId="20577"/>
        <pc:sldMkLst>
          <pc:docMk/>
          <pc:sldMk cId="3698108066" sldId="257"/>
        </pc:sldMkLst>
        <pc:spChg chg="mod">
          <ac:chgData name="Lucie" userId="c50cff21-485a-41d1-8c19-c6f4a2f56bea" providerId="ADAL" clId="{6A198D75-6981-4944-BE6A-568511F30415}" dt="2026-01-04T18:22:12.189" v="187" actId="20577"/>
          <ac:spMkLst>
            <pc:docMk/>
            <pc:sldMk cId="3698108066" sldId="257"/>
            <ac:spMk id="4" creationId="{00000000-0000-0000-0000-000000000000}"/>
          </ac:spMkLst>
        </pc:spChg>
        <pc:spChg chg="mod">
          <ac:chgData name="Lucie" userId="c50cff21-485a-41d1-8c19-c6f4a2f56bea" providerId="ADAL" clId="{6A198D75-6981-4944-BE6A-568511F30415}" dt="2026-01-04T18:21:05.222" v="174" actId="20577"/>
          <ac:spMkLst>
            <pc:docMk/>
            <pc:sldMk cId="3698108066" sldId="257"/>
            <ac:spMk id="9" creationId="{00000000-0000-0000-0000-000000000000}"/>
          </ac:spMkLst>
        </pc:spChg>
        <pc:spChg chg="mod">
          <ac:chgData name="Lucie" userId="c50cff21-485a-41d1-8c19-c6f4a2f56bea" providerId="ADAL" clId="{6A198D75-6981-4944-BE6A-568511F30415}" dt="2026-01-04T18:19:03.581" v="16" actId="5793"/>
          <ac:spMkLst>
            <pc:docMk/>
            <pc:sldMk cId="3698108066" sldId="257"/>
            <ac:spMk id="11"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09666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592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81446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0885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40D43A-25AF-4C43-BF95-A50CE6B95A43}" type="datetimeFigureOut">
              <a:rPr lang="en-GB" smtClean="0"/>
              <a:t>21/01/2026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972140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40D43A-25AF-4C43-BF95-A50CE6B95A43}" type="datetimeFigureOut">
              <a:rPr lang="en-GB" smtClean="0"/>
              <a:t>21/01/2026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24665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0D43A-25AF-4C43-BF95-A50CE6B95A43}" type="datetimeFigureOut">
              <a:rPr lang="en-GB" smtClean="0"/>
              <a:t>21/01/2026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7354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445715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51038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99153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912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D340D43A-25AF-4C43-BF95-A50CE6B95A43}" type="datetimeFigureOut">
              <a:rPr lang="en-GB" smtClean="0"/>
              <a:t>21/01/2026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FAA44787-B03B-47EF-B097-0D37C95469EB}" type="slidenum">
              <a:rPr lang="en-GB" smtClean="0"/>
              <a:t>‹#›</a:t>
            </a:fld>
            <a:endParaRPr lang="en-GB"/>
          </a:p>
        </p:txBody>
      </p:sp>
    </p:spTree>
    <p:extLst>
      <p:ext uri="{BB962C8B-B14F-4D97-AF65-F5344CB8AC3E}">
        <p14:creationId xmlns:p14="http://schemas.microsoft.com/office/powerpoint/2010/main" val="3678994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0" y="-1"/>
            <a:ext cx="3370934" cy="642206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English-Writing</a:t>
            </a:r>
            <a:r>
              <a:rPr lang="en-GB" sz="1100" b="1" dirty="0">
                <a:solidFill>
                  <a:schemeClr val="tx1"/>
                </a:solidFill>
              </a:rPr>
              <a:t> </a:t>
            </a:r>
            <a:endParaRPr lang="en-GB" sz="1100" dirty="0">
              <a:solidFill>
                <a:schemeClr val="tx1"/>
              </a:solidFill>
              <a:effectLs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GB" sz="1100" dirty="0">
              <a:solidFill>
                <a:schemeClr val="tx1"/>
              </a:solidFill>
              <a:ea typeface="Calibri" panose="020F0502020204030204" pitchFamily="34" charset="0"/>
              <a:cs typeface="Times New Roman" panose="02020603050405020304" pitchFamily="18" charset="0"/>
            </a:endParaRPr>
          </a:p>
          <a:p>
            <a:r>
              <a:rPr lang="en-GB" sz="1100" b="0" i="0" dirty="0">
                <a:solidFill>
                  <a:schemeClr val="tx1"/>
                </a:solidFill>
                <a:effectLst/>
              </a:rPr>
              <a:t>This term, we’ll be exploring </a:t>
            </a:r>
            <a:r>
              <a:rPr lang="en-GB" sz="1100" b="0" i="1" dirty="0">
                <a:solidFill>
                  <a:schemeClr val="tx1"/>
                </a:solidFill>
                <a:effectLst/>
              </a:rPr>
              <a:t>Our Tower</a:t>
            </a:r>
            <a:r>
              <a:rPr lang="en-GB" sz="1100" b="0" i="0" dirty="0">
                <a:solidFill>
                  <a:schemeClr val="tx1"/>
                </a:solidFill>
                <a:effectLst/>
              </a:rPr>
              <a:t>, a rich and imaginative story that helps children develop their descriptive writing and storytelling skills. Through the text, pupils will learn to create vivid settings and characters, use more ambitious vocabulary, and organise their ideas clearly, all while discussing themes of community and belonging.</a:t>
            </a:r>
          </a:p>
          <a:p>
            <a:endParaRPr lang="en-GB" sz="1100" b="1" dirty="0">
              <a:solidFill>
                <a:schemeClr val="tx1"/>
              </a:solidFill>
            </a:endParaRPr>
          </a:p>
          <a:p>
            <a:r>
              <a:rPr lang="en-GB" sz="1100" b="1" i="0" u="sng" dirty="0">
                <a:solidFill>
                  <a:schemeClr val="tx1"/>
                </a:solidFill>
                <a:effectLst/>
              </a:rPr>
              <a:t>Reading</a:t>
            </a:r>
          </a:p>
          <a:p>
            <a:endParaRPr lang="en-GB" sz="1100" b="1" u="sng" dirty="0">
              <a:solidFill>
                <a:schemeClr val="tx1"/>
              </a:solidFill>
            </a:endParaRPr>
          </a:p>
          <a:p>
            <a:r>
              <a:rPr lang="en-GB" sz="1100" b="0" i="0" dirty="0">
                <a:solidFill>
                  <a:schemeClr val="tx1"/>
                </a:solidFill>
                <a:effectLst/>
                <a:latin typeface="Segoe UI" panose="020B0502040204020203" pitchFamily="34" charset="0"/>
              </a:rPr>
              <a:t>In reading this term, children will deepen their comprehension by exploring information texts, including learning about fossils. They will practise identifying key vocabulary, discussing how word choices shape meaning, and summarising the main ideas from across a text. Alongside this, pupils will continue to build fluency through choral reading, partner work and developing confident expression.</a:t>
            </a:r>
          </a:p>
          <a:p>
            <a:endParaRPr lang="en-GB" sz="1100" b="1" i="0" u="sng" dirty="0">
              <a:solidFill>
                <a:schemeClr val="tx1"/>
              </a:solidFill>
              <a:effectLst/>
            </a:endParaRPr>
          </a:p>
          <a:p>
            <a:endParaRPr lang="en-GB" sz="1100" u="sng" dirty="0">
              <a:solidFill>
                <a:schemeClr val="tx1"/>
              </a:solidFill>
            </a:endParaRPr>
          </a:p>
          <a:p>
            <a:r>
              <a:rPr lang="en-GB" sz="1100" b="1" i="0" u="sng" dirty="0">
                <a:solidFill>
                  <a:schemeClr val="tx1"/>
                </a:solidFill>
                <a:effectLst/>
              </a:rPr>
              <a:t>Spelling</a:t>
            </a:r>
          </a:p>
          <a:p>
            <a:endParaRPr lang="en-GB" sz="1100" b="1" u="sng" dirty="0">
              <a:solidFill>
                <a:schemeClr val="tx1"/>
              </a:solidFill>
            </a:endParaRPr>
          </a:p>
          <a:p>
            <a:r>
              <a:rPr lang="en-GB" sz="1200" b="0" i="0" dirty="0">
                <a:solidFill>
                  <a:schemeClr val="tx1"/>
                </a:solidFill>
                <a:effectLst/>
                <a:latin typeface="Segoe UI" panose="020B0502040204020203" pitchFamily="34" charset="0"/>
              </a:rPr>
              <a:t>This term in spelling, children will explore a range of patterns including words ending in </a:t>
            </a:r>
            <a:r>
              <a:rPr lang="en-GB" sz="1200" b="0" i="1" dirty="0">
                <a:solidFill>
                  <a:schemeClr val="tx1"/>
                </a:solidFill>
                <a:effectLst/>
                <a:latin typeface="Segoe UI" panose="020B0502040204020203" pitchFamily="34" charset="0"/>
              </a:rPr>
              <a:t>‑</a:t>
            </a:r>
            <a:r>
              <a:rPr lang="en-GB" sz="1200" b="0" i="1" dirty="0" err="1">
                <a:solidFill>
                  <a:schemeClr val="tx1"/>
                </a:solidFill>
                <a:effectLst/>
                <a:latin typeface="Segoe UI" panose="020B0502040204020203" pitchFamily="34" charset="0"/>
              </a:rPr>
              <a:t>sion</a:t>
            </a:r>
            <a:r>
              <a:rPr lang="en-GB" sz="1200" b="0" i="0" dirty="0">
                <a:solidFill>
                  <a:schemeClr val="tx1"/>
                </a:solidFill>
                <a:effectLst/>
                <a:latin typeface="Segoe UI" panose="020B0502040204020203" pitchFamily="34" charset="0"/>
              </a:rPr>
              <a:t>, the short </a:t>
            </a:r>
            <a:r>
              <a:rPr lang="en-GB" sz="1200" b="0" i="1" dirty="0" err="1">
                <a:solidFill>
                  <a:schemeClr val="tx1"/>
                </a:solidFill>
                <a:effectLst/>
                <a:latin typeface="Segoe UI" panose="020B0502040204020203" pitchFamily="34" charset="0"/>
              </a:rPr>
              <a:t>i</a:t>
            </a:r>
            <a:r>
              <a:rPr lang="en-GB" sz="1200" b="0" i="0" dirty="0">
                <a:solidFill>
                  <a:schemeClr val="tx1"/>
                </a:solidFill>
                <a:effectLst/>
                <a:latin typeface="Segoe UI" panose="020B0502040204020203" pitchFamily="34" charset="0"/>
              </a:rPr>
              <a:t> sound spelt </a:t>
            </a:r>
            <a:r>
              <a:rPr lang="en-GB" sz="1200" b="0" i="1" dirty="0">
                <a:solidFill>
                  <a:schemeClr val="tx1"/>
                </a:solidFill>
                <a:effectLst/>
                <a:latin typeface="Segoe UI" panose="020B0502040204020203" pitchFamily="34" charset="0"/>
              </a:rPr>
              <a:t>y</a:t>
            </a:r>
            <a:r>
              <a:rPr lang="en-GB" sz="1200" b="0" i="0" dirty="0">
                <a:solidFill>
                  <a:schemeClr val="tx1"/>
                </a:solidFill>
                <a:effectLst/>
                <a:latin typeface="Segoe UI" panose="020B0502040204020203" pitchFamily="34" charset="0"/>
              </a:rPr>
              <a:t>, and the long </a:t>
            </a:r>
            <a:r>
              <a:rPr lang="en-GB" sz="1200" b="0" i="1" dirty="0">
                <a:solidFill>
                  <a:schemeClr val="tx1"/>
                </a:solidFill>
                <a:effectLst/>
                <a:latin typeface="Segoe UI" panose="020B0502040204020203" pitchFamily="34" charset="0"/>
              </a:rPr>
              <a:t>a</a:t>
            </a:r>
            <a:r>
              <a:rPr lang="en-GB" sz="1200" b="0" i="0" dirty="0">
                <a:solidFill>
                  <a:schemeClr val="tx1"/>
                </a:solidFill>
                <a:effectLst/>
                <a:latin typeface="Segoe UI" panose="020B0502040204020203" pitchFamily="34" charset="0"/>
              </a:rPr>
              <a:t> sound spelt </a:t>
            </a:r>
            <a:r>
              <a:rPr lang="en-GB" sz="1200" b="0" i="1" dirty="0" err="1">
                <a:solidFill>
                  <a:schemeClr val="tx1"/>
                </a:solidFill>
                <a:effectLst/>
                <a:latin typeface="Segoe UI" panose="020B0502040204020203" pitchFamily="34" charset="0"/>
              </a:rPr>
              <a:t>ei</a:t>
            </a:r>
            <a:r>
              <a:rPr lang="en-GB" sz="1200" b="0" i="1" dirty="0">
                <a:solidFill>
                  <a:schemeClr val="tx1"/>
                </a:solidFill>
                <a:effectLst/>
                <a:latin typeface="Segoe UI" panose="020B0502040204020203" pitchFamily="34" charset="0"/>
              </a:rPr>
              <a:t>/</a:t>
            </a:r>
            <a:r>
              <a:rPr lang="en-GB" sz="1200" b="0" i="1" dirty="0" err="1">
                <a:solidFill>
                  <a:schemeClr val="tx1"/>
                </a:solidFill>
                <a:effectLst/>
                <a:latin typeface="Segoe UI" panose="020B0502040204020203" pitchFamily="34" charset="0"/>
              </a:rPr>
              <a:t>eigh</a:t>
            </a:r>
            <a:r>
              <a:rPr lang="en-GB" sz="1200" b="0" i="1" dirty="0">
                <a:solidFill>
                  <a:schemeClr val="tx1"/>
                </a:solidFill>
                <a:effectLst/>
                <a:latin typeface="Segoe UI" panose="020B0502040204020203" pitchFamily="34" charset="0"/>
              </a:rPr>
              <a:t>/</a:t>
            </a:r>
            <a:r>
              <a:rPr lang="en-GB" sz="1200" b="0" i="1" dirty="0" err="1">
                <a:solidFill>
                  <a:schemeClr val="tx1"/>
                </a:solidFill>
                <a:effectLst/>
                <a:latin typeface="Segoe UI" panose="020B0502040204020203" pitchFamily="34" charset="0"/>
              </a:rPr>
              <a:t>ey</a:t>
            </a:r>
            <a:r>
              <a:rPr lang="en-GB" sz="1200" b="0" i="0" dirty="0">
                <a:solidFill>
                  <a:schemeClr val="tx1"/>
                </a:solidFill>
                <a:effectLst/>
                <a:latin typeface="Segoe UI" panose="020B0502040204020203" pitchFamily="34" charset="0"/>
              </a:rPr>
              <a:t>. They will also revisit key rules for adding suffixes and learn important homophones such as </a:t>
            </a:r>
            <a:r>
              <a:rPr lang="en-GB" sz="1200" b="0" i="1" dirty="0">
                <a:solidFill>
                  <a:schemeClr val="tx1"/>
                </a:solidFill>
                <a:effectLst/>
                <a:latin typeface="Segoe UI" panose="020B0502040204020203" pitchFamily="34" charset="0"/>
              </a:rPr>
              <a:t>your/you’re</a:t>
            </a:r>
            <a:r>
              <a:rPr lang="en-GB" sz="1200" b="0" i="0" dirty="0">
                <a:solidFill>
                  <a:schemeClr val="tx1"/>
                </a:solidFill>
                <a:effectLst/>
                <a:latin typeface="Segoe UI" panose="020B0502040204020203" pitchFamily="34" charset="0"/>
              </a:rPr>
              <a:t>, </a:t>
            </a:r>
            <a:r>
              <a:rPr lang="en-GB" sz="1200" b="0" i="1" dirty="0">
                <a:solidFill>
                  <a:schemeClr val="tx1"/>
                </a:solidFill>
                <a:effectLst/>
                <a:latin typeface="Segoe UI" panose="020B0502040204020203" pitchFamily="34" charset="0"/>
              </a:rPr>
              <a:t>their/there/they’re</a:t>
            </a:r>
            <a:r>
              <a:rPr lang="en-GB" sz="1200" b="0" i="0" dirty="0">
                <a:solidFill>
                  <a:schemeClr val="tx1"/>
                </a:solidFill>
                <a:effectLst/>
                <a:latin typeface="Segoe UI" panose="020B0502040204020203" pitchFamily="34" charset="0"/>
              </a:rPr>
              <a:t> and </a:t>
            </a:r>
            <a:r>
              <a:rPr lang="en-GB" sz="1200" b="0" i="1" dirty="0">
                <a:solidFill>
                  <a:schemeClr val="tx1"/>
                </a:solidFill>
                <a:effectLst/>
                <a:latin typeface="Segoe UI" panose="020B0502040204020203" pitchFamily="34" charset="0"/>
              </a:rPr>
              <a:t>to/too/two</a:t>
            </a:r>
            <a:r>
              <a:rPr lang="en-GB" sz="1200" b="0" i="0" dirty="0">
                <a:solidFill>
                  <a:schemeClr val="tx1"/>
                </a:solidFill>
                <a:effectLst/>
                <a:latin typeface="Segoe UI" panose="020B0502040204020203" pitchFamily="34" charset="0"/>
              </a:rPr>
              <a:t>. Our aim is to help pupils apply these spelling patterns confidently in their everyday writing.</a:t>
            </a:r>
          </a:p>
          <a:p>
            <a:endParaRPr lang="en-GB" sz="1100" b="1" i="0" u="sng" dirty="0">
              <a:solidFill>
                <a:schemeClr val="tx1"/>
              </a:solidFill>
              <a:effectLst/>
            </a:endParaRPr>
          </a:p>
          <a:p>
            <a:pPr marL="171450" indent="-171450">
              <a:buFont typeface="Arial" panose="020B0604020202020204" pitchFamily="34" charset="0"/>
              <a:buChar char="•"/>
            </a:pPr>
            <a:endParaRPr lang="en-GB" sz="900" dirty="0">
              <a:solidFill>
                <a:schemeClr val="tx1"/>
              </a:solidFill>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US" sz="900" dirty="0">
              <a:solidFill>
                <a:schemeClr val="tx1"/>
              </a:solidFill>
              <a:effectLs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GB" sz="900" dirty="0">
              <a:solidFill>
                <a:schemeClr val="tx1"/>
              </a:solidFill>
            </a:endParaRPr>
          </a:p>
        </p:txBody>
      </p:sp>
      <p:sp>
        <p:nvSpPr>
          <p:cNvPr id="6" name="Rounded Rectangle 5"/>
          <p:cNvSpPr/>
          <p:nvPr/>
        </p:nvSpPr>
        <p:spPr>
          <a:xfrm>
            <a:off x="7166915" y="5302221"/>
            <a:ext cx="3489192" cy="67934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50" b="1" u="sng" dirty="0">
                <a:solidFill>
                  <a:schemeClr val="tx1"/>
                </a:solidFill>
              </a:rPr>
              <a:t>Art</a:t>
            </a:r>
          </a:p>
          <a:p>
            <a:pPr algn="ctr"/>
            <a:r>
              <a:rPr lang="en-GB" sz="1000" b="1" dirty="0">
                <a:solidFill>
                  <a:schemeClr val="tx1"/>
                </a:solidFill>
              </a:rPr>
              <a:t> </a:t>
            </a:r>
            <a:r>
              <a:rPr lang="en-GB" sz="1000" b="0" i="0" dirty="0">
                <a:solidFill>
                  <a:schemeClr val="tx1"/>
                </a:solidFill>
                <a:effectLst/>
              </a:rPr>
              <a:t>In Art, children will develop their drawing skills by closely observing and sketching plants. </a:t>
            </a:r>
            <a:endParaRPr lang="en-GB" sz="1000" b="1" dirty="0">
              <a:solidFill>
                <a:schemeClr val="tx1"/>
              </a:solidFill>
            </a:endParaRPr>
          </a:p>
        </p:txBody>
      </p:sp>
      <p:sp>
        <p:nvSpPr>
          <p:cNvPr id="7" name="Rounded Rectangle 6"/>
          <p:cNvSpPr/>
          <p:nvPr/>
        </p:nvSpPr>
        <p:spPr>
          <a:xfrm>
            <a:off x="7190193" y="2989556"/>
            <a:ext cx="3501619" cy="84879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Music</a:t>
            </a:r>
          </a:p>
          <a:p>
            <a:pPr algn="ctr"/>
            <a:r>
              <a:rPr lang="en-GB" sz="1100" b="0" i="0" dirty="0">
                <a:solidFill>
                  <a:schemeClr val="tx1"/>
                </a:solidFill>
                <a:effectLst/>
                <a:latin typeface="Segoe UI" panose="020B0502040204020203" pitchFamily="34" charset="0"/>
              </a:rPr>
              <a:t>Small groups of children throughout the year will learn basic violin skills, play simple pieces, and enjoy making music together.</a:t>
            </a:r>
          </a:p>
          <a:p>
            <a:pPr algn="ctr"/>
            <a:endParaRPr lang="en-GB" sz="1200" b="1" dirty="0">
              <a:solidFill>
                <a:schemeClr val="tx1"/>
              </a:solidFill>
            </a:endParaRPr>
          </a:p>
          <a:p>
            <a:endParaRPr lang="en-GB" sz="1200" b="1" dirty="0">
              <a:solidFill>
                <a:schemeClr val="tx1"/>
              </a:solidFill>
            </a:endParaRPr>
          </a:p>
        </p:txBody>
      </p:sp>
      <p:sp>
        <p:nvSpPr>
          <p:cNvPr id="8" name="Rounded Rectangle 7"/>
          <p:cNvSpPr/>
          <p:nvPr/>
        </p:nvSpPr>
        <p:spPr>
          <a:xfrm>
            <a:off x="0" y="6422065"/>
            <a:ext cx="3409950" cy="113761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Computing</a:t>
            </a:r>
          </a:p>
          <a:p>
            <a:r>
              <a:rPr lang="en-GB" sz="1100" b="0" i="0" dirty="0">
                <a:solidFill>
                  <a:schemeClr val="tx1"/>
                </a:solidFill>
                <a:effectLst/>
                <a:latin typeface="Segoe UI" panose="020B0502040204020203" pitchFamily="34" charset="0"/>
              </a:rPr>
              <a:t>In Computing, children will learn key e‑Safety skills and explore branching databases, using yes/no questions to sort and organise information.</a:t>
            </a:r>
          </a:p>
          <a:p>
            <a:endParaRPr lang="en-GB" sz="1000" dirty="0">
              <a:solidFill>
                <a:schemeClr val="tx1"/>
              </a:solidFill>
            </a:endParaRPr>
          </a:p>
        </p:txBody>
      </p:sp>
      <p:sp>
        <p:nvSpPr>
          <p:cNvPr id="9" name="Rounded Rectangle 8"/>
          <p:cNvSpPr/>
          <p:nvPr/>
        </p:nvSpPr>
        <p:spPr>
          <a:xfrm>
            <a:off x="3382574" y="1"/>
            <a:ext cx="3795980" cy="135585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Scien</a:t>
            </a:r>
            <a:r>
              <a:rPr lang="en-GB" sz="1100" b="1" u="sng" dirty="0">
                <a:solidFill>
                  <a:schemeClr val="tx1"/>
                </a:solidFill>
              </a:rPr>
              <a:t>ce</a:t>
            </a:r>
          </a:p>
          <a:p>
            <a:pPr algn="ctr"/>
            <a:endParaRPr lang="en-GB" sz="1100" dirty="0">
              <a:solidFill>
                <a:schemeClr val="tx1"/>
              </a:solidFill>
            </a:endParaRPr>
          </a:p>
          <a:p>
            <a:pPr algn="ctr"/>
            <a:r>
              <a:rPr lang="en-GB" sz="1100" b="0" i="0" dirty="0">
                <a:solidFill>
                  <a:schemeClr val="tx1"/>
                </a:solidFill>
                <a:effectLst/>
              </a:rPr>
              <a:t>In Science, children will explore what plants need to grow well, learn the functions of different plant parts, and investigate how water is transported through a plant. They’ll also study flowers, life cycles and pollination to understand how new plants are formed.</a:t>
            </a:r>
          </a:p>
          <a:p>
            <a:pPr marL="171450" indent="-171450" algn="ctr">
              <a:buFont typeface="Arial" panose="020B0604020202020204" pitchFamily="34" charset="0"/>
              <a:buChar char="•"/>
            </a:pPr>
            <a:endParaRPr lang="en-GB" sz="1050" dirty="0">
              <a:solidFill>
                <a:schemeClr val="tx1"/>
              </a:solidFill>
            </a:endParaRPr>
          </a:p>
        </p:txBody>
      </p:sp>
      <p:sp>
        <p:nvSpPr>
          <p:cNvPr id="10" name="Rounded Rectangle 9"/>
          <p:cNvSpPr/>
          <p:nvPr/>
        </p:nvSpPr>
        <p:spPr>
          <a:xfrm>
            <a:off x="3370934" y="1402950"/>
            <a:ext cx="3795980" cy="223914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0796" tIns="50398" rIns="100796" bIns="50398" numCol="1" spcCol="0" rtlCol="0" fromWordArt="0" anchor="t" anchorCtr="0" forceAA="0" compatLnSpc="1">
            <a:prstTxWarp prst="textNoShape">
              <a:avLst/>
            </a:prstTxWarp>
            <a:noAutofit/>
          </a:bodyPr>
          <a:lstStyle/>
          <a:p>
            <a:r>
              <a:rPr lang="en-GB" sz="1764" b="1" dirty="0">
                <a:solidFill>
                  <a:schemeClr val="tx1"/>
                </a:solidFill>
              </a:rPr>
              <a:t>Year: 3</a:t>
            </a:r>
          </a:p>
          <a:p>
            <a:r>
              <a:rPr lang="en-GB" sz="1764" b="1" dirty="0">
                <a:solidFill>
                  <a:schemeClr val="tx1"/>
                </a:solidFill>
              </a:rPr>
              <a:t>Term: 4</a:t>
            </a:r>
          </a:p>
          <a:p>
            <a:pPr algn="ctr"/>
            <a:r>
              <a:rPr lang="en-GB" sz="2000" b="1" dirty="0">
                <a:solidFill>
                  <a:schemeClr val="tx1"/>
                </a:solidFill>
              </a:rPr>
              <a:t>Curriculum map</a:t>
            </a:r>
          </a:p>
          <a:p>
            <a:pPr algn="ctr"/>
            <a:r>
              <a:rPr lang="en-US" sz="1400" b="1" dirty="0">
                <a:solidFill>
                  <a:schemeClr val="tx1"/>
                </a:solidFill>
              </a:rPr>
              <a:t>With kind hearts and determined minds, we inspire each other to be the best we can be.</a:t>
            </a:r>
            <a:endParaRPr lang="en-GB" sz="1400" dirty="0">
              <a:solidFill>
                <a:schemeClr val="tx1"/>
              </a:solidFill>
            </a:endParaRPr>
          </a:p>
          <a:p>
            <a:endParaRPr lang="en-GB" sz="2000" b="1" dirty="0">
              <a:solidFill>
                <a:schemeClr val="tx1"/>
              </a:solidFill>
            </a:endParaRPr>
          </a:p>
        </p:txBody>
      </p:sp>
      <p:sp>
        <p:nvSpPr>
          <p:cNvPr id="11" name="Rounded Rectangle 10"/>
          <p:cNvSpPr/>
          <p:nvPr/>
        </p:nvSpPr>
        <p:spPr>
          <a:xfrm>
            <a:off x="3370934" y="3664547"/>
            <a:ext cx="3807620" cy="114956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000" b="1" i="0" u="sng" dirty="0">
                <a:solidFill>
                  <a:schemeClr val="tx1"/>
                </a:solidFill>
                <a:effectLst/>
              </a:rPr>
              <a:t>Geography</a:t>
            </a:r>
          </a:p>
          <a:p>
            <a:endParaRPr lang="en-GB" sz="1000" b="1" i="0" u="sng" dirty="0">
              <a:solidFill>
                <a:schemeClr val="tx1"/>
              </a:solidFill>
              <a:effectLst/>
            </a:endParaRPr>
          </a:p>
          <a:p>
            <a:r>
              <a:rPr lang="en-GB" sz="1000" b="0" i="0" dirty="0">
                <a:solidFill>
                  <a:schemeClr val="tx1"/>
                </a:solidFill>
                <a:effectLst/>
              </a:rPr>
              <a:t>In Geography, the children will learn how mountains, volcanoes and earthquakes are formed, discover where they occur around the world, and investigate how these natural features and events affect people and landscapes.</a:t>
            </a:r>
          </a:p>
          <a:p>
            <a:endParaRPr lang="en-GB" sz="1000" dirty="0">
              <a:solidFill>
                <a:schemeClr val="tx1"/>
              </a:solidFill>
            </a:endParaRPr>
          </a:p>
          <a:p>
            <a:pPr algn="ctr"/>
            <a:endParaRPr lang="en-GB" sz="1200" b="1" dirty="0">
              <a:solidFill>
                <a:schemeClr val="tx1"/>
              </a:solidFill>
            </a:endParaRPr>
          </a:p>
        </p:txBody>
      </p:sp>
      <p:sp>
        <p:nvSpPr>
          <p:cNvPr id="12" name="Rounded Rectangle 11"/>
          <p:cNvSpPr/>
          <p:nvPr/>
        </p:nvSpPr>
        <p:spPr>
          <a:xfrm>
            <a:off x="7166914" y="6028660"/>
            <a:ext cx="3489194" cy="153101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dirty="0">
                <a:solidFill>
                  <a:schemeClr val="tx1"/>
                </a:solidFill>
              </a:rPr>
              <a:t>Religious Education (RE)</a:t>
            </a:r>
          </a:p>
          <a:p>
            <a:r>
              <a:rPr lang="en-GB" sz="1100" b="0" i="0" dirty="0">
                <a:solidFill>
                  <a:schemeClr val="tx1"/>
                </a:solidFill>
                <a:effectLst/>
              </a:rPr>
              <a:t>In RE, children will learn how Jewish beliefs and teachings influence everyday life. They will explore the rules of kashrut, including which foods are kosher, </a:t>
            </a:r>
            <a:r>
              <a:rPr lang="en-GB" sz="1100" b="0" i="0" dirty="0" err="1">
                <a:solidFill>
                  <a:schemeClr val="tx1"/>
                </a:solidFill>
                <a:effectLst/>
              </a:rPr>
              <a:t>treif</a:t>
            </a:r>
            <a:r>
              <a:rPr lang="en-GB" sz="1100" b="0" i="0" dirty="0">
                <a:solidFill>
                  <a:schemeClr val="tx1"/>
                </a:solidFill>
                <a:effectLst/>
              </a:rPr>
              <a:t> and </a:t>
            </a:r>
            <a:r>
              <a:rPr lang="en-GB" sz="1100" b="0" i="0" dirty="0" err="1">
                <a:solidFill>
                  <a:schemeClr val="tx1"/>
                </a:solidFill>
                <a:effectLst/>
              </a:rPr>
              <a:t>parev</a:t>
            </a:r>
            <a:r>
              <a:rPr lang="en-GB" sz="1100" b="0" i="0" dirty="0">
                <a:solidFill>
                  <a:schemeClr val="tx1"/>
                </a:solidFill>
                <a:effectLst/>
              </a:rPr>
              <a:t>, and understand how these dietary laws come from the Torah. Pupils will also learn the story of Passover and discover the meaning behind each symbolic item on the Seder plate.</a:t>
            </a:r>
          </a:p>
          <a:p>
            <a:endParaRPr lang="en-GB" sz="1200" b="1" dirty="0">
              <a:solidFill>
                <a:schemeClr val="tx1"/>
              </a:solidFill>
            </a:endParaRPr>
          </a:p>
        </p:txBody>
      </p:sp>
      <p:sp>
        <p:nvSpPr>
          <p:cNvPr id="16" name="Rounded Rectangle 15"/>
          <p:cNvSpPr/>
          <p:nvPr/>
        </p:nvSpPr>
        <p:spPr>
          <a:xfrm>
            <a:off x="7200827" y="4041"/>
            <a:ext cx="3501619" cy="298551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Maths </a:t>
            </a:r>
          </a:p>
          <a:p>
            <a:pPr algn="ctr"/>
            <a:endParaRPr lang="en-GB" sz="1100" b="1" u="sng" dirty="0">
              <a:solidFill>
                <a:schemeClr val="tx1"/>
              </a:solidFill>
            </a:endParaRPr>
          </a:p>
          <a:p>
            <a:pPr algn="ctr"/>
            <a:endParaRPr lang="en-GB" sz="1100" b="1" u="sng" dirty="0">
              <a:solidFill>
                <a:schemeClr val="tx1"/>
              </a:solidFill>
            </a:endParaRPr>
          </a:p>
          <a:p>
            <a:pPr algn="ctr"/>
            <a:r>
              <a:rPr lang="en-GB" sz="1100" b="0" i="0" dirty="0">
                <a:solidFill>
                  <a:schemeClr val="tx1"/>
                </a:solidFill>
                <a:effectLst/>
              </a:rPr>
              <a:t>In Maths, children will deepen their understanding of fractions by learning about unit and non‑unit fractions, comparing and ordering them, exploring equivalent fractions, and using number lines and scales to represent the whole. They will also develop their time skills by reading Roman numerals, telling the time to the nearest minute on both analogue and digital clocks, understanding AM and PM, and working with units of time such as years, months and days.</a:t>
            </a:r>
          </a:p>
          <a:p>
            <a:pPr algn="ctr"/>
            <a:endParaRPr lang="en-GB" sz="1200" b="1" u="sng" dirty="0">
              <a:solidFill>
                <a:schemeClr val="tx1"/>
              </a:solidFill>
            </a:endParaRPr>
          </a:p>
        </p:txBody>
      </p:sp>
      <p:sp>
        <p:nvSpPr>
          <p:cNvPr id="17" name="Rounded Rectangle 16"/>
          <p:cNvSpPr/>
          <p:nvPr/>
        </p:nvSpPr>
        <p:spPr>
          <a:xfrm>
            <a:off x="7178555" y="3817088"/>
            <a:ext cx="3513258" cy="146158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Physical Education (PE)</a:t>
            </a:r>
          </a:p>
          <a:p>
            <a:pPr fontAlgn="t"/>
            <a:endParaRPr lang="en-GB" sz="1100" i="0" dirty="0">
              <a:solidFill>
                <a:schemeClr val="tx1"/>
              </a:solidFill>
              <a:effectLst/>
            </a:endParaRPr>
          </a:p>
          <a:p>
            <a:pPr fontAlgn="t"/>
            <a:r>
              <a:rPr lang="en-GB" sz="1100" i="0" dirty="0">
                <a:solidFill>
                  <a:schemeClr val="tx1"/>
                </a:solidFill>
                <a:effectLst/>
              </a:rPr>
              <a:t>In PE, children will develop their teamwork, coordination and agility through dodgeball and tag rugby. They will learn key attacking and defending skills, practise quick decision‑making, and build confidence in playing competitive team games in a fun, active way.</a:t>
            </a:r>
          </a:p>
          <a:p>
            <a:endParaRPr lang="en-GB" sz="1200" dirty="0">
              <a:solidFill>
                <a:schemeClr val="tx1"/>
              </a:solidFill>
            </a:endParaRPr>
          </a:p>
        </p:txBody>
      </p:sp>
      <p:sp>
        <p:nvSpPr>
          <p:cNvPr id="18" name="Rounded Rectangle 17"/>
          <p:cNvSpPr/>
          <p:nvPr/>
        </p:nvSpPr>
        <p:spPr>
          <a:xfrm>
            <a:off x="3409950" y="6563006"/>
            <a:ext cx="3756964" cy="99667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dirty="0">
                <a:solidFill>
                  <a:schemeClr val="tx1"/>
                </a:solidFill>
              </a:rPr>
              <a:t>French</a:t>
            </a:r>
          </a:p>
          <a:p>
            <a:r>
              <a:rPr lang="en-GB" sz="1100" b="0" i="0" dirty="0">
                <a:solidFill>
                  <a:schemeClr val="tx1"/>
                </a:solidFill>
                <a:effectLst/>
                <a:latin typeface="Segoe UI" panose="020B0502040204020203" pitchFamily="34" charset="0"/>
              </a:rPr>
              <a:t>In French, children will learn to ask how words are spelt, say the alphabet, follow simple classroom instructions, name the UK and its four countries, and identify France on a map of Europe.</a:t>
            </a:r>
          </a:p>
          <a:p>
            <a:endParaRPr lang="en-GB" sz="1764" b="1" dirty="0">
              <a:solidFill>
                <a:schemeClr val="tx1"/>
              </a:solidFill>
            </a:endParaRPr>
          </a:p>
        </p:txBody>
      </p:sp>
      <p:pic>
        <p:nvPicPr>
          <p:cNvPr id="22" name="Picture 21" descr="https://primarysite-prod-sorted.s3.amazonaws.com/churchill-cofe-primary-school/UploadedImage/5dfdd9b0f2944af585e9977860a2dda3_1x1.png">
            <a:extLst>
              <a:ext uri="{FF2B5EF4-FFF2-40B4-BE49-F238E27FC236}">
                <a16:creationId xmlns:a16="http://schemas.microsoft.com/office/drawing/2014/main" id="{188C9D4A-0B50-4137-9EA1-D8778746C2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23850" y="2940801"/>
            <a:ext cx="3490148" cy="456573"/>
          </a:xfrm>
          <a:prstGeom prst="rect">
            <a:avLst/>
          </a:prstGeom>
          <a:noFill/>
          <a:ln>
            <a:noFill/>
          </a:ln>
        </p:spPr>
      </p:pic>
      <p:pic>
        <p:nvPicPr>
          <p:cNvPr id="3" name="Picture 2">
            <a:extLst>
              <a:ext uri="{FF2B5EF4-FFF2-40B4-BE49-F238E27FC236}">
                <a16:creationId xmlns:a16="http://schemas.microsoft.com/office/drawing/2014/main" id="{9E8ACCC3-F32B-4160-8C29-3C953EF9B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297" y="1560649"/>
            <a:ext cx="670929" cy="752506"/>
          </a:xfrm>
          <a:prstGeom prst="rect">
            <a:avLst/>
          </a:prstGeom>
        </p:spPr>
      </p:pic>
      <p:sp>
        <p:nvSpPr>
          <p:cNvPr id="24" name="Rounded Rectangle 16">
            <a:extLst>
              <a:ext uri="{FF2B5EF4-FFF2-40B4-BE49-F238E27FC236}">
                <a16:creationId xmlns:a16="http://schemas.microsoft.com/office/drawing/2014/main" id="{E7EBEC94-4428-4789-87B6-FD2FB3E3866A}"/>
              </a:ext>
            </a:extLst>
          </p:cNvPr>
          <p:cNvSpPr/>
          <p:nvPr/>
        </p:nvSpPr>
        <p:spPr>
          <a:xfrm>
            <a:off x="3374246" y="4763965"/>
            <a:ext cx="3792668" cy="1838854"/>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dirty="0">
                <a:solidFill>
                  <a:schemeClr val="tx1"/>
                </a:solidFill>
              </a:rPr>
              <a:t>Personal, Social and Health Education (PHSE)</a:t>
            </a:r>
          </a:p>
          <a:p>
            <a:pPr algn="ctr"/>
            <a:r>
              <a:rPr lang="en-GB" sz="1100" b="1" dirty="0">
                <a:solidFill>
                  <a:schemeClr val="tx1"/>
                </a:solidFill>
              </a:rPr>
              <a:t>Healthy me</a:t>
            </a:r>
          </a:p>
          <a:p>
            <a:pPr algn="ctr"/>
            <a:r>
              <a:rPr lang="en-GB" sz="1100" b="0" i="0" dirty="0">
                <a:solidFill>
                  <a:schemeClr val="tx1"/>
                </a:solidFill>
                <a:effectLst/>
              </a:rPr>
              <a:t>In PSHE, children will learn how to keep themselves healthy, both physically and mentally. They will explore what it means to be fit and make positive choices, learn age‑appropriate facts about medicines and other substances, and understand how to stay safe in different situations. The unit also helps children appreciate how amazing their bodies are and how to look after them responsibly.</a:t>
            </a:r>
          </a:p>
          <a:p>
            <a:pPr marL="171450" indent="-171450">
              <a:buFont typeface="Arial" panose="020B0604020202020204" pitchFamily="34" charset="0"/>
              <a:buChar char="•"/>
            </a:pPr>
            <a:endParaRPr lang="en-GB" sz="1200" b="1" dirty="0">
              <a:solidFill>
                <a:schemeClr val="tx1"/>
              </a:solidFill>
            </a:endParaRPr>
          </a:p>
        </p:txBody>
      </p:sp>
    </p:spTree>
    <p:extLst>
      <p:ext uri="{BB962C8B-B14F-4D97-AF65-F5344CB8AC3E}">
        <p14:creationId xmlns:p14="http://schemas.microsoft.com/office/powerpoint/2010/main" val="3698108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279</TotalTime>
  <Words>726</Words>
  <Application>Microsoft Office PowerPoint</Application>
  <PresentationFormat>Custom</PresentationFormat>
  <Paragraphs>44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Segoe UI</vt:lpstr>
      <vt:lpstr>Office Theme</vt:lpstr>
      <vt:lpstr>PowerPoint Presentation</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Toby Maddocks</dc:creator>
  <cp:lastModifiedBy>Lucinda HoyGreen</cp:lastModifiedBy>
  <cp:revision>50</cp:revision>
  <cp:lastPrinted>2022-10-25T12:51:30Z</cp:lastPrinted>
  <dcterms:created xsi:type="dcterms:W3CDTF">2022-10-20T15:18:26Z</dcterms:created>
  <dcterms:modified xsi:type="dcterms:W3CDTF">2026-01-21T18:02:06Z</dcterms:modified>
</cp:coreProperties>
</file>